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tags/tag4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311" r:id="rId2"/>
    <p:sldId id="312" r:id="rId3"/>
    <p:sldId id="313" r:id="rId4"/>
  </p:sldIdLst>
  <p:sldSz cx="9144000" cy="5143500" type="screen16x9"/>
  <p:notesSz cx="7023100" cy="9309100"/>
  <p:custDataLst>
    <p:tags r:id="rId7"/>
  </p:custDataLst>
  <p:defaultTextStyle>
    <a:defPPr>
      <a:defRPr lang="en-US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owen, Sarah" initials="BS" lastIdx="5" clrIdx="0">
    <p:extLst>
      <p:ext uri="{19B8F6BF-5375-455C-9EA6-DF929625EA0E}">
        <p15:presenceInfo xmlns:p15="http://schemas.microsoft.com/office/powerpoint/2012/main" userId="Bowen, Sarah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FF"/>
    <a:srgbClr val="FF00FF"/>
    <a:srgbClr val="918F8A"/>
    <a:srgbClr val="A2A2A2"/>
    <a:srgbClr val="000000"/>
    <a:srgbClr val="171717"/>
    <a:srgbClr val="F7F7F7"/>
    <a:srgbClr val="E55C18"/>
    <a:srgbClr val="7F330D"/>
    <a:srgbClr val="FF671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0E3FDE45-AF77-4B5C-9715-49D594BDF05E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87996" autoAdjust="0"/>
  </p:normalViewPr>
  <p:slideViewPr>
    <p:cSldViewPr snapToGrid="0">
      <p:cViewPr varScale="1">
        <p:scale>
          <a:sx n="105" d="100"/>
          <a:sy n="105" d="100"/>
        </p:scale>
        <p:origin x="42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>
        <p:scale>
          <a:sx n="75" d="100"/>
          <a:sy n="75" d="100"/>
        </p:scale>
        <p:origin x="3222" y="6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tags" Target="tags/tag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openxmlformats.org/officeDocument/2006/relationships/theme" Target="theme/theme1.xml"/><Relationship Id="rId5" Type="http://schemas.openxmlformats.org/officeDocument/2006/relationships/notesMaster" Target="notesMasters/notesMaster1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5"/>
          <p:cNvSpPr>
            <a:spLocks noGrp="1"/>
          </p:cNvSpPr>
          <p:nvPr>
            <p:ph type="sldNum" sz="quarter" idx="3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/>
            </a:lvl1pPr>
          </a:lstStyle>
          <a:p>
            <a:fld id="{AB53C8EB-E3D3-454A-A062-9B9000C8907A}" type="slidenum">
              <a:rPr lang="en-US" smtClean="0">
                <a:latin typeface="Mark Offc For MC" panose="020B0504020101010102" pitchFamily="34" charset="0"/>
              </a:rPr>
              <a:t>‹#›</a:t>
            </a:fld>
            <a:endParaRPr lang="en-US" dirty="0">
              <a:latin typeface="Mark Offc For MC" panose="020B0504020101010102" pitchFamily="34" charset="0"/>
            </a:endParaRPr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2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/>
            </a:lvl1pPr>
          </a:lstStyle>
          <a:p>
            <a:endParaRPr lang="en-US" dirty="0">
              <a:latin typeface="Mark Offc For MC" panose="020B0504020101010102" pitchFamily="34" charset="0"/>
            </a:endParaRPr>
          </a:p>
        </p:txBody>
      </p:sp>
      <p:sp>
        <p:nvSpPr>
          <p:cNvPr id="3" name="Date Placeholder 3"/>
          <p:cNvSpPr>
            <a:spLocks noGrp="1"/>
          </p:cNvSpPr>
          <p:nvPr>
            <p:ph type="dt" sz="quarter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/>
            </a:lvl1pPr>
          </a:lstStyle>
          <a:p>
            <a:fld id="{34A1D4D1-B72D-4BDB-BE40-5B0EE006B377}" type="datetime4">
              <a:rPr lang="en-US" smtClean="0">
                <a:latin typeface="Mark Offc For MC" panose="020B0504020101010102" pitchFamily="34" charset="0"/>
              </a:rPr>
              <a:t>August 4, 2019</a:t>
            </a:fld>
            <a:endParaRPr lang="en-US" dirty="0">
              <a:latin typeface="Mark Offc For MC" panose="020B0504020101010102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3413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5"/>
          </p:nvPr>
        </p:nvSpPr>
        <p:spPr>
          <a:xfrm>
            <a:off x="3978132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r">
              <a:defRPr sz="1200">
                <a:latin typeface="Mark Offc For MC" panose="020B0504020101010102" pitchFamily="34" charset="0"/>
              </a:defRPr>
            </a:lvl1pPr>
          </a:lstStyle>
          <a:p>
            <a:fld id="{9D321C93-C6C5-43C9-BDBB-3B3926036F6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4"/>
          </p:nvPr>
        </p:nvSpPr>
        <p:spPr>
          <a:xfrm>
            <a:off x="0" y="8842030"/>
            <a:ext cx="3043343" cy="467071"/>
          </a:xfrm>
          <a:prstGeom prst="rect">
            <a:avLst/>
          </a:prstGeom>
        </p:spPr>
        <p:txBody>
          <a:bodyPr vert="horz" lIns="93324" tIns="46662" rIns="93324" bIns="46662" rtlCol="0" anchor="b"/>
          <a:lstStyle>
            <a:lvl1pPr algn="l">
              <a:defRPr sz="1200">
                <a:latin typeface="Mark Offc For MC" panose="020B0504020101010102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3"/>
          <p:cNvSpPr>
            <a:spLocks noGrp="1"/>
          </p:cNvSpPr>
          <p:nvPr>
            <p:ph type="dt" idx="1"/>
          </p:nvPr>
        </p:nvSpPr>
        <p:spPr>
          <a:xfrm>
            <a:off x="3978132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r">
              <a:defRPr sz="1200">
                <a:latin typeface="Mark Offc For MC" panose="020B0504020101010102" pitchFamily="34" charset="0"/>
              </a:defRPr>
            </a:lvl1pPr>
          </a:lstStyle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" name="Header Placeholder 2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43343" cy="467072"/>
          </a:xfrm>
          <a:prstGeom prst="rect">
            <a:avLst/>
          </a:prstGeom>
        </p:spPr>
        <p:txBody>
          <a:bodyPr vert="horz" lIns="93324" tIns="46662" rIns="93324" bIns="46662" rtlCol="0"/>
          <a:lstStyle>
            <a:lvl1pPr algn="l">
              <a:defRPr sz="1200">
                <a:latin typeface="Mark Offc For MC" panose="020B0504020101010102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2310" y="4480004"/>
            <a:ext cx="5618480" cy="3665458"/>
          </a:xfrm>
          <a:prstGeom prst="rect">
            <a:avLst/>
          </a:prstGeom>
        </p:spPr>
        <p:txBody>
          <a:bodyPr vert="horz" lIns="93324" tIns="46662" rIns="93324" bIns="46662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719138" y="1163638"/>
            <a:ext cx="5584825" cy="3141662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324" tIns="46662" rIns="93324" bIns="46662" rtlCol="0" anchor="ctr"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7397711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685800" rtl="0" eaLnBrk="1" latinLnBrk="0" hangingPunct="1">
      <a:defRPr sz="900" kern="1200">
        <a:solidFill>
          <a:schemeClr val="tx1"/>
        </a:solidFill>
        <a:latin typeface="Mark Offc For MC" panose="020B0504020101010102" pitchFamily="34" charset="0"/>
        <a:ea typeface="+mn-ea"/>
        <a:cs typeface="+mn-cs"/>
      </a:defRPr>
    </a:lvl1pPr>
    <a:lvl2pPr marL="228600" indent="-228600" algn="l" defTabSz="685800" rtl="0" eaLnBrk="1" latinLnBrk="0" hangingPunct="1">
      <a:buFont typeface="Mark Offc For MC" panose="020B0504020101010102" pitchFamily="34" charset="0"/>
      <a:buChar char="•"/>
      <a:defRPr sz="900" kern="1200">
        <a:solidFill>
          <a:schemeClr val="tx1"/>
        </a:solidFill>
        <a:latin typeface="Mark Offc For MC" panose="020B0504020101010102" pitchFamily="34" charset="0"/>
        <a:ea typeface="+mn-ea"/>
        <a:cs typeface="+mn-cs"/>
      </a:defRPr>
    </a:lvl2pPr>
    <a:lvl3pPr marL="406400" indent="-177800" algn="l" defTabSz="685800" rtl="0" eaLnBrk="1" latinLnBrk="0" hangingPunct="1">
      <a:buFont typeface="Mark Offc For MC" panose="020B0504020101010102" pitchFamily="34" charset="0"/>
      <a:buChar char="–"/>
      <a:defRPr sz="900" kern="1200">
        <a:solidFill>
          <a:schemeClr val="tx1"/>
        </a:solidFill>
        <a:latin typeface="Mark Offc For MC" panose="020B0504020101010102" pitchFamily="34" charset="0"/>
        <a:ea typeface="+mn-ea"/>
        <a:cs typeface="+mn-cs"/>
      </a:defRPr>
    </a:lvl3pPr>
    <a:lvl4pPr marL="577850" indent="-171450" algn="l" defTabSz="685800" rtl="0" eaLnBrk="1" latinLnBrk="0" hangingPunct="1">
      <a:buFont typeface="Mark Offc For MC" panose="020B0504020101010102" pitchFamily="34" charset="0"/>
      <a:buChar char="•"/>
      <a:defRPr sz="900" kern="1200">
        <a:solidFill>
          <a:schemeClr val="tx1"/>
        </a:solidFill>
        <a:latin typeface="Mark Offc For MC" panose="020B0504020101010102" pitchFamily="34" charset="0"/>
        <a:ea typeface="+mn-ea"/>
        <a:cs typeface="+mn-cs"/>
      </a:defRPr>
    </a:lvl4pPr>
    <a:lvl5pPr marL="800100" indent="-228600" algn="l" defTabSz="685800" rtl="0" eaLnBrk="1" latinLnBrk="0" hangingPunct="1">
      <a:buFont typeface="Mark Offc For MC" panose="020B0504020101010102" pitchFamily="34" charset="0"/>
      <a:buChar char="–"/>
      <a:defRPr sz="900" kern="1200">
        <a:solidFill>
          <a:schemeClr val="tx1"/>
        </a:solidFill>
        <a:latin typeface="Mark Offc For MC" panose="020B0504020101010102" pitchFamily="34" charset="0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321C93-C6C5-43C9-BDBB-3B3926036F61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F4119FE-20BA-4DA9-82AB-ADA209C84F04}" type="datetime4">
              <a:rPr lang="en-US" smtClean="0"/>
              <a:t>August 4, 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47345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321C93-C6C5-43C9-BDBB-3B3926036F6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F4119FE-20BA-4DA9-82AB-ADA209C84F04}" type="datetime4">
              <a:rPr lang="en-US" smtClean="0"/>
              <a:t>August 4, 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3433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321C93-C6C5-43C9-BDBB-3B3926036F6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idx="11"/>
          </p:nvPr>
        </p:nvSpPr>
        <p:spPr/>
        <p:txBody>
          <a:bodyPr/>
          <a:lstStyle/>
          <a:p>
            <a:fld id="{2F4119FE-20BA-4DA9-82AB-ADA209C84F04}" type="datetime4">
              <a:rPr lang="en-US" smtClean="0"/>
              <a:t>August 4, 2019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81592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SlideNameDept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64592" y="3217936"/>
            <a:ext cx="3124200" cy="170816"/>
          </a:xfrm>
        </p:spPr>
        <p:txBody>
          <a:bodyPr vert="horz" lIns="91440" tIns="0" rIns="91440" bIns="45720" rtlCol="0" anchor="t" anchorCtr="0">
            <a:spAutoFit/>
          </a:bodyPr>
          <a:lstStyle>
            <a:lvl1pPr marL="115885" indent="-115885">
              <a:buNone/>
              <a:defRPr lang="en-US" sz="900" b="0" cap="none" baseline="0" dirty="0" smtClean="0">
                <a:latin typeface="Mark Offc For MC Medium" panose="020B0604020101010102" pitchFamily="34" charset="0"/>
              </a:defRPr>
            </a:lvl1pPr>
          </a:lstStyle>
          <a:p>
            <a:pPr marL="0" lvl="0" indent="0"/>
            <a:r>
              <a:rPr lang="en-US" dirty="0"/>
              <a:t>Click to add presenter name, department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64592" y="2918461"/>
            <a:ext cx="3123564" cy="273844"/>
          </a:xfrm>
          <a:prstGeom prst="rect">
            <a:avLst/>
          </a:prstGeom>
        </p:spPr>
        <p:txBody>
          <a:bodyPr vert="horz" lIns="91440" tIns="45720" rIns="91440" bIns="0" rtlCol="0" anchor="b" anchorCtr="0"/>
          <a:lstStyle>
            <a:lvl1pPr>
              <a:defRPr lang="en-US" sz="900" cap="none" smtClean="0">
                <a:latin typeface="Mark Offc For MC Medium" panose="020B0604020101010102" pitchFamily="34" charset="0"/>
              </a:defRPr>
            </a:lvl1pPr>
          </a:lstStyle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5" name="Subtitle 2"/>
          <p:cNvSpPr>
            <a:spLocks noGrp="1"/>
          </p:cNvSpPr>
          <p:nvPr>
            <p:ph type="subTitle" idx="1"/>
          </p:nvPr>
        </p:nvSpPr>
        <p:spPr bwMode="gray">
          <a:xfrm>
            <a:off x="164592" y="2469416"/>
            <a:ext cx="5799531" cy="498725"/>
          </a:xfrm>
          <a:ln>
            <a:noFill/>
          </a:ln>
        </p:spPr>
        <p:txBody>
          <a:bodyPr rIns="91440"/>
          <a:lstStyle>
            <a:lvl1pPr marL="0" indent="0" algn="l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ctrTitle"/>
          </p:nvPr>
        </p:nvSpPr>
        <p:spPr bwMode="gray">
          <a:xfrm>
            <a:off x="164592" y="1034228"/>
            <a:ext cx="5799531" cy="1421928"/>
          </a:xfrm>
          <a:ln>
            <a:noFill/>
          </a:ln>
        </p:spPr>
        <p:txBody>
          <a:bodyPr rIns="91440" anchor="b"/>
          <a:lstStyle>
            <a:lvl1pPr algn="l">
              <a:lnSpc>
                <a:spcPct val="80000"/>
              </a:lnSpc>
              <a:defRPr sz="54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480560"/>
            <a:ext cx="1745991" cy="30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16987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 bwMode="gray">
          <a:xfrm>
            <a:off x="3119438" y="192088"/>
            <a:ext cx="5786438" cy="4125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Subtitle 2"/>
          <p:cNvSpPr>
            <a:spLocks noGrp="1"/>
          </p:cNvSpPr>
          <p:nvPr>
            <p:ph type="body" idx="13" hasCustomPrompt="1"/>
          </p:nvPr>
        </p:nvSpPr>
        <p:spPr bwMode="gray">
          <a:xfrm>
            <a:off x="164592" y="1042416"/>
            <a:ext cx="2725896" cy="617934"/>
          </a:xfrm>
        </p:spPr>
        <p:txBody>
          <a:bodyPr rIns="0" anchor="t" anchorCtr="0"/>
          <a:lstStyle>
            <a:lvl1pPr marL="0" indent="0">
              <a:buNone/>
              <a:defRPr sz="1400" b="0">
                <a:latin typeface="Mark Offc For MC" panose="020B0504020101010102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 dirty="0"/>
              <a:t>Click to add subtitle or secondary text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5764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 and Content (no bullets)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 bwMode="gray">
          <a:xfrm>
            <a:off x="3119438" y="192088"/>
            <a:ext cx="5786438" cy="4125742"/>
          </a:xfrm>
        </p:spPr>
        <p:txBody>
          <a:bodyPr/>
          <a:lstStyle>
            <a:lvl1pPr marL="0" indent="0">
              <a:buNone/>
              <a:defRPr/>
            </a:lvl1pPr>
            <a:lvl2pPr marL="147634" indent="0">
              <a:buNone/>
              <a:defRPr/>
            </a:lvl2pPr>
            <a:lvl3pPr marL="287330" indent="0">
              <a:buNone/>
              <a:defRPr/>
            </a:lvl3pPr>
            <a:lvl4pPr marL="434964" indent="0">
              <a:buNone/>
              <a:defRPr/>
            </a:lvl4pPr>
            <a:lvl5pPr marL="56831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Subtitle 2"/>
          <p:cNvSpPr>
            <a:spLocks noGrp="1"/>
          </p:cNvSpPr>
          <p:nvPr>
            <p:ph type="body" idx="13" hasCustomPrompt="1"/>
          </p:nvPr>
        </p:nvSpPr>
        <p:spPr bwMode="gray">
          <a:xfrm>
            <a:off x="164592" y="1042416"/>
            <a:ext cx="2725896" cy="617934"/>
          </a:xfrm>
        </p:spPr>
        <p:txBody>
          <a:bodyPr rIns="0" anchor="t" anchorCtr="0"/>
          <a:lstStyle>
            <a:lvl1pPr marL="0" indent="0">
              <a:buNone/>
              <a:defRPr sz="1400" b="0">
                <a:latin typeface="Mark Offc For MC" panose="020B0504020101010102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 dirty="0"/>
              <a:t>Click to add subtitle or secondary text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951765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 bwMode="gray">
          <a:xfrm>
            <a:off x="3119438" y="192088"/>
            <a:ext cx="2743200" cy="4125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 bwMode="gray">
          <a:xfrm>
            <a:off x="6163056" y="192024"/>
            <a:ext cx="2743200" cy="41239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613049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 bwMode="gray">
          <a:xfrm>
            <a:off x="3119438" y="192088"/>
            <a:ext cx="2743200" cy="4125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Subtitle 2"/>
          <p:cNvSpPr>
            <a:spLocks noGrp="1"/>
          </p:cNvSpPr>
          <p:nvPr>
            <p:ph type="body" idx="13" hasCustomPrompt="1"/>
          </p:nvPr>
        </p:nvSpPr>
        <p:spPr bwMode="gray">
          <a:xfrm>
            <a:off x="164592" y="1042416"/>
            <a:ext cx="2725896" cy="617934"/>
          </a:xfrm>
        </p:spPr>
        <p:txBody>
          <a:bodyPr rIns="0" anchor="t" anchorCtr="0"/>
          <a:lstStyle>
            <a:lvl1pPr marL="0" indent="0">
              <a:buNone/>
              <a:defRPr sz="1400" b="0">
                <a:latin typeface="Mark Offc For MC" panose="020B0504020101010102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 dirty="0"/>
              <a:t>Click to add subtitle or secondary text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 bwMode="gray">
          <a:xfrm>
            <a:off x="6163056" y="192088"/>
            <a:ext cx="2743200" cy="412394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065040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 with Subtitle (no bullets)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 bwMode="gray">
          <a:xfrm>
            <a:off x="3119438" y="192088"/>
            <a:ext cx="2743200" cy="4125742"/>
          </a:xfrm>
        </p:spPr>
        <p:txBody>
          <a:bodyPr/>
          <a:lstStyle>
            <a:lvl1pPr marL="0" indent="0">
              <a:buNone/>
              <a:defRPr/>
            </a:lvl1pPr>
            <a:lvl2pPr marL="147634" indent="0">
              <a:buNone/>
              <a:defRPr/>
            </a:lvl2pPr>
            <a:lvl3pPr marL="287330" indent="0">
              <a:buNone/>
              <a:defRPr/>
            </a:lvl3pPr>
            <a:lvl4pPr marL="434964" indent="0">
              <a:buNone/>
              <a:defRPr/>
            </a:lvl4pPr>
            <a:lvl5pPr marL="56831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Subtitle 2"/>
          <p:cNvSpPr>
            <a:spLocks noGrp="1"/>
          </p:cNvSpPr>
          <p:nvPr>
            <p:ph type="body" idx="13" hasCustomPrompt="1"/>
          </p:nvPr>
        </p:nvSpPr>
        <p:spPr bwMode="gray">
          <a:xfrm>
            <a:off x="164592" y="1042416"/>
            <a:ext cx="2725896" cy="617934"/>
          </a:xfrm>
        </p:spPr>
        <p:txBody>
          <a:bodyPr rIns="0" anchor="t" anchorCtr="0"/>
          <a:lstStyle>
            <a:lvl1pPr marL="0" indent="0">
              <a:buNone/>
              <a:defRPr sz="1400" b="0">
                <a:latin typeface="Mark Offc For MC" panose="020B0504020101010102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 dirty="0"/>
              <a:t>Click to add subtitle or secondary text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8"/>
          </p:nvPr>
        </p:nvSpPr>
        <p:spPr bwMode="gray">
          <a:xfrm>
            <a:off x="6163056" y="192088"/>
            <a:ext cx="2743200" cy="4123944"/>
          </a:xfrm>
        </p:spPr>
        <p:txBody>
          <a:bodyPr/>
          <a:lstStyle>
            <a:lvl1pPr marL="0" indent="0">
              <a:buNone/>
              <a:defRPr/>
            </a:lvl1pPr>
            <a:lvl2pPr marL="147634" indent="0">
              <a:buNone/>
              <a:defRPr/>
            </a:lvl2pPr>
            <a:lvl3pPr marL="287330" indent="0">
              <a:buNone/>
              <a:defRPr/>
            </a:lvl3pPr>
            <a:lvl4pPr marL="434964" indent="0">
              <a:buNone/>
              <a:defRPr/>
            </a:lvl4pPr>
            <a:lvl5pPr marL="568311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18953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2" name="Subtitle 2"/>
          <p:cNvSpPr>
            <a:spLocks noGrp="1"/>
          </p:cNvSpPr>
          <p:nvPr>
            <p:ph type="body" idx="13" hasCustomPrompt="1"/>
          </p:nvPr>
        </p:nvSpPr>
        <p:spPr bwMode="gray">
          <a:xfrm>
            <a:off x="164592" y="1042416"/>
            <a:ext cx="2725896" cy="617934"/>
          </a:xfrm>
        </p:spPr>
        <p:txBody>
          <a:bodyPr rIns="0" anchor="t" anchorCtr="0"/>
          <a:lstStyle>
            <a:lvl1pPr marL="0" indent="0">
              <a:buNone/>
              <a:defRPr sz="1400" b="0">
                <a:latin typeface="Mark Offc For MC" panose="020B0504020101010102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 dirty="0"/>
              <a:t>Click to add subtitle or secondary text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324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 (long)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>
          <a:xfrm>
            <a:off x="164592" y="192025"/>
            <a:ext cx="8567928" cy="31089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391770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514814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15" name="Picture Placeholder 3"/>
          <p:cNvSpPr>
            <a:spLocks noGrp="1"/>
          </p:cNvSpPr>
          <p:nvPr>
            <p:ph type="pic" sz="quarter" idx="15" hasCustomPrompt="1"/>
          </p:nvPr>
        </p:nvSpPr>
        <p:spPr bwMode="gray">
          <a:xfrm>
            <a:off x="4572000" y="0"/>
            <a:ext cx="4572000" cy="5143500"/>
          </a:xfrm>
        </p:spPr>
        <p:txBody>
          <a:bodyPr bIns="2011680" anchor="b" anchorCtr="0"/>
          <a:lstStyle>
            <a:lvl1pPr marL="0" indent="0" algn="ctr">
              <a:buNone/>
              <a:defRPr sz="1200">
                <a:solidFill>
                  <a:srgbClr val="B9B9B9"/>
                </a:solidFill>
                <a:latin typeface="+mn-lt"/>
              </a:defRPr>
            </a:lvl1pPr>
          </a:lstStyle>
          <a:p>
            <a:r>
              <a:rPr lang="en-US" dirty="0"/>
              <a:t>Click icon to add image.</a:t>
            </a:r>
            <a:br>
              <a:rPr lang="en-US" dirty="0"/>
            </a:br>
            <a:r>
              <a:rPr lang="en-US" dirty="0"/>
              <a:t>Get </a:t>
            </a:r>
            <a:r>
              <a:rPr lang="en-US" dirty="0" err="1"/>
              <a:t>Mastercard</a:t>
            </a:r>
            <a:r>
              <a:rPr lang="en-US" dirty="0"/>
              <a:t> approved photography and</a:t>
            </a:r>
            <a:br>
              <a:rPr lang="en-US" dirty="0"/>
            </a:br>
            <a:r>
              <a:rPr lang="en-US" dirty="0"/>
              <a:t>imagery guidelines at designcenter.mastercard.com.</a:t>
            </a:r>
          </a:p>
        </p:txBody>
      </p:sp>
      <p:sp>
        <p:nvSpPr>
          <p:cNvPr id="14" name="Attribution Placeholder 2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69863" y="1934578"/>
            <a:ext cx="2813050" cy="617538"/>
          </a:xfrm>
        </p:spPr>
        <p:txBody>
          <a:bodyPr/>
          <a:lstStyle>
            <a:lvl1pPr marL="0" indent="0">
              <a:buNone/>
              <a:defRPr lang="en-US" sz="1400" b="0" kern="1200" dirty="0">
                <a:solidFill>
                  <a:schemeClr val="tx1"/>
                </a:solidFill>
                <a:latin typeface="MarkForMC Nrw O" panose="020B0506020201010104" pitchFamily="34" charset="0"/>
                <a:ea typeface="+mn-ea"/>
                <a:cs typeface="+mn-cs"/>
              </a:defRPr>
            </a:lvl1pPr>
            <a:lvl2pPr marL="147634" indent="0">
              <a:buNone/>
              <a:defRPr/>
            </a:lvl2pPr>
            <a:lvl3pPr marL="287330" indent="0">
              <a:buNone/>
              <a:defRPr/>
            </a:lvl3pPr>
            <a:lvl4pPr marL="434964" indent="0">
              <a:buNone/>
              <a:defRPr/>
            </a:lvl4pPr>
            <a:lvl5pPr marL="568311" indent="0">
              <a:buNone/>
              <a:defRPr/>
            </a:lvl5pPr>
          </a:lstStyle>
          <a:p>
            <a:pPr marL="0" lvl="0" indent="0" algn="l" defTabSz="685783" rtl="0" eaLnBrk="1" latinLnBrk="0" hangingPunct="1">
              <a:lnSpc>
                <a:spcPct val="90000"/>
              </a:lnSpc>
              <a:spcBef>
                <a:spcPts val="1200"/>
              </a:spcBef>
              <a:buFont typeface="Mark Offc For MC" panose="020B0604020202020204" pitchFamily="34" charset="0"/>
              <a:buNone/>
            </a:pPr>
            <a:r>
              <a:rPr lang="en-US" dirty="0"/>
              <a:t>Click to add quote attribution</a:t>
            </a:r>
          </a:p>
        </p:txBody>
      </p:sp>
      <p:sp>
        <p:nvSpPr>
          <p:cNvPr id="12" name="Quote Placeholder 1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169863" y="112582"/>
            <a:ext cx="4059237" cy="1821996"/>
          </a:xfrm>
        </p:spPr>
        <p:txBody>
          <a:bodyPr anchor="t" anchorCtr="0">
            <a:noAutofit/>
          </a:bodyPr>
          <a:lstStyle>
            <a:lvl1pPr marL="0" indent="0">
              <a:buNone/>
              <a:defRPr lang="en-US" sz="2600" kern="1200" dirty="0" smtClean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 marL="147634" indent="0">
              <a:buNone/>
              <a:defRPr/>
            </a:lvl2pPr>
            <a:lvl3pPr marL="287330" indent="0">
              <a:buNone/>
              <a:defRPr/>
            </a:lvl3pPr>
            <a:lvl4pPr marL="434964" indent="0">
              <a:buNone/>
              <a:defRPr/>
            </a:lvl4pPr>
            <a:lvl5pPr marL="568311" indent="0">
              <a:buNone/>
              <a:defRPr/>
            </a:lvl5pPr>
          </a:lstStyle>
          <a:p>
            <a:pPr marL="0" lvl="0" indent="0" algn="l" defTabSz="685783" rtl="0" eaLnBrk="1" latinLnBrk="0" hangingPunct="1">
              <a:lnSpc>
                <a:spcPct val="114000"/>
              </a:lnSpc>
              <a:spcBef>
                <a:spcPts val="1200"/>
              </a:spcBef>
              <a:buFont typeface="Mark Offc For MC" panose="020B0604020202020204" pitchFamily="34" charset="0"/>
              <a:buNone/>
            </a:pPr>
            <a:r>
              <a:rPr lang="en-US" dirty="0"/>
              <a:t>Click to add quote</a:t>
            </a:r>
          </a:p>
        </p:txBody>
      </p:sp>
    </p:spTree>
    <p:extLst>
      <p:ext uri="{BB962C8B-B14F-4D97-AF65-F5344CB8AC3E}">
        <p14:creationId xmlns:p14="http://schemas.microsoft.com/office/powerpoint/2010/main" val="16816161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29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28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2" name="Date Placeholder 3"/>
          <p:cNvSpPr>
            <a:spLocks noGrp="1"/>
          </p:cNvSpPr>
          <p:nvPr>
            <p:ph type="dt" sz="half" idx="27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2" name="Text Placeholder 2"/>
          <p:cNvSpPr>
            <a:spLocks noGrp="1"/>
          </p:cNvSpPr>
          <p:nvPr>
            <p:ph type="body" idx="26"/>
          </p:nvPr>
        </p:nvSpPr>
        <p:spPr bwMode="gray">
          <a:xfrm>
            <a:off x="4119851" y="3881173"/>
            <a:ext cx="4786026" cy="422641"/>
          </a:xfrm>
        </p:spPr>
        <p:txBody>
          <a:bodyPr lIns="182880" anchor="t" anchorCtr="0"/>
          <a:lstStyle>
            <a:lvl1pPr marL="0" indent="0" algn="l">
              <a:lnSpc>
                <a:spcPct val="85000"/>
              </a:lnSpc>
              <a:spcBef>
                <a:spcPts val="300"/>
              </a:spcBef>
              <a:buNone/>
              <a:defRPr sz="1100" b="0">
                <a:latin typeface="+mn-lt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1"/>
          <p:cNvSpPr>
            <a:spLocks noGrp="1"/>
          </p:cNvSpPr>
          <p:nvPr>
            <p:ph type="body" idx="18"/>
          </p:nvPr>
        </p:nvSpPr>
        <p:spPr bwMode="gray">
          <a:xfrm>
            <a:off x="4119851" y="3612234"/>
            <a:ext cx="4786026" cy="258532"/>
          </a:xfrm>
        </p:spPr>
        <p:txBody>
          <a:bodyPr lIns="182880" anchor="t" anchorCtr="0">
            <a:noAutofit/>
          </a:bodyPr>
          <a:lstStyle>
            <a:lvl1pPr marL="0" indent="0">
              <a:buNone/>
              <a:defRPr sz="1200" b="0">
                <a:solidFill>
                  <a:schemeClr val="accent1"/>
                </a:solidFill>
                <a:latin typeface="MarkForMC Nrw Medium" panose="020B0606020201010104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22"/>
          </p:nvPr>
        </p:nvSpPr>
        <p:spPr bwMode="gray">
          <a:xfrm>
            <a:off x="3205451" y="3612294"/>
            <a:ext cx="914400" cy="914400"/>
          </a:xfrm>
        </p:spPr>
        <p:txBody>
          <a:bodyPr/>
          <a:lstStyle>
            <a:lvl1pPr marL="0" indent="0" algn="l">
              <a:buFont typeface="Mark Offc For MC" panose="020B0604020202020204" pitchFamily="34" charset="0"/>
              <a:buNone/>
              <a:defRPr sz="1051">
                <a:solidFill>
                  <a:srgbClr val="B9B9B9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2"/>
          <p:cNvSpPr>
            <a:spLocks noGrp="1"/>
          </p:cNvSpPr>
          <p:nvPr>
            <p:ph type="body" idx="25"/>
          </p:nvPr>
        </p:nvSpPr>
        <p:spPr bwMode="gray">
          <a:xfrm>
            <a:off x="4119851" y="2736970"/>
            <a:ext cx="4786026" cy="422641"/>
          </a:xfrm>
        </p:spPr>
        <p:txBody>
          <a:bodyPr lIns="182880" anchor="t" anchorCtr="0"/>
          <a:lstStyle>
            <a:lvl1pPr marL="0" indent="0" algn="l">
              <a:lnSpc>
                <a:spcPct val="85000"/>
              </a:lnSpc>
              <a:spcBef>
                <a:spcPts val="300"/>
              </a:spcBef>
              <a:buNone/>
              <a:defRPr sz="1100" b="0">
                <a:latin typeface="+mn-lt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Text Placeholder 1"/>
          <p:cNvSpPr>
            <a:spLocks noGrp="1"/>
          </p:cNvSpPr>
          <p:nvPr>
            <p:ph type="body" idx="17"/>
          </p:nvPr>
        </p:nvSpPr>
        <p:spPr bwMode="gray">
          <a:xfrm>
            <a:off x="4119851" y="2468193"/>
            <a:ext cx="4786026" cy="258532"/>
          </a:xfrm>
        </p:spPr>
        <p:txBody>
          <a:bodyPr lIns="182880" anchor="t" anchorCtr="0">
            <a:noAutofit/>
          </a:bodyPr>
          <a:lstStyle>
            <a:lvl1pPr marL="0" indent="0">
              <a:buNone/>
              <a:defRPr sz="1200" b="0">
                <a:solidFill>
                  <a:schemeClr val="accent1"/>
                </a:solidFill>
                <a:latin typeface="MarkForMC Nrw Medium" panose="020B0606020201010104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21"/>
          </p:nvPr>
        </p:nvSpPr>
        <p:spPr bwMode="gray">
          <a:xfrm>
            <a:off x="3205451" y="2468192"/>
            <a:ext cx="914400" cy="914400"/>
          </a:xfrm>
        </p:spPr>
        <p:txBody>
          <a:bodyPr/>
          <a:lstStyle>
            <a:lvl1pPr marL="0" indent="0" algn="l">
              <a:buFont typeface="Mark Offc For MC" panose="020B0604020202020204" pitchFamily="34" charset="0"/>
              <a:buNone/>
              <a:defRPr sz="1051">
                <a:solidFill>
                  <a:srgbClr val="B9B9B9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24"/>
          </p:nvPr>
        </p:nvSpPr>
        <p:spPr bwMode="gray">
          <a:xfrm>
            <a:off x="4119851" y="1595250"/>
            <a:ext cx="4786026" cy="422641"/>
          </a:xfrm>
        </p:spPr>
        <p:txBody>
          <a:bodyPr lIns="182880" anchor="t" anchorCtr="0"/>
          <a:lstStyle>
            <a:lvl1pPr marL="0" indent="0" algn="l">
              <a:lnSpc>
                <a:spcPct val="85000"/>
              </a:lnSpc>
              <a:spcBef>
                <a:spcPts val="300"/>
              </a:spcBef>
              <a:buNone/>
              <a:defRPr sz="1100" b="0">
                <a:latin typeface="+mn-lt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1"/>
          <p:cNvSpPr>
            <a:spLocks noGrp="1"/>
          </p:cNvSpPr>
          <p:nvPr>
            <p:ph type="body" idx="14"/>
          </p:nvPr>
        </p:nvSpPr>
        <p:spPr bwMode="gray">
          <a:xfrm>
            <a:off x="4119851" y="1324092"/>
            <a:ext cx="4786026" cy="258532"/>
          </a:xfrm>
        </p:spPr>
        <p:txBody>
          <a:bodyPr lIns="182880" anchor="t" anchorCtr="0">
            <a:noAutofit/>
          </a:bodyPr>
          <a:lstStyle>
            <a:lvl1pPr marL="0" indent="0">
              <a:buNone/>
              <a:defRPr sz="1200" b="0">
                <a:solidFill>
                  <a:schemeClr val="accent1"/>
                </a:solidFill>
                <a:latin typeface="MarkForMC Nrw Medium" panose="020B0606020201010104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20"/>
          </p:nvPr>
        </p:nvSpPr>
        <p:spPr bwMode="gray">
          <a:xfrm>
            <a:off x="3205451" y="1324091"/>
            <a:ext cx="914400" cy="914400"/>
          </a:xfrm>
        </p:spPr>
        <p:txBody>
          <a:bodyPr/>
          <a:lstStyle>
            <a:lvl1pPr marL="0" indent="0" algn="l">
              <a:buFont typeface="Mark Offc For MC" panose="020B0604020202020204" pitchFamily="34" charset="0"/>
              <a:buNone/>
              <a:defRPr sz="1051">
                <a:solidFill>
                  <a:srgbClr val="B9B9B9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23"/>
          </p:nvPr>
        </p:nvSpPr>
        <p:spPr bwMode="gray">
          <a:xfrm>
            <a:off x="4119851" y="451147"/>
            <a:ext cx="4786026" cy="422641"/>
          </a:xfrm>
        </p:spPr>
        <p:txBody>
          <a:bodyPr lIns="182880" anchor="t" anchorCtr="0"/>
          <a:lstStyle>
            <a:lvl1pPr marL="0" indent="0" algn="l">
              <a:lnSpc>
                <a:spcPct val="85000"/>
              </a:lnSpc>
              <a:spcBef>
                <a:spcPts val="300"/>
              </a:spcBef>
              <a:buNone/>
              <a:defRPr sz="1100" b="0">
                <a:latin typeface="+mn-lt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1"/>
          <p:cNvSpPr>
            <a:spLocks noGrp="1"/>
          </p:cNvSpPr>
          <p:nvPr>
            <p:ph type="body" idx="13"/>
          </p:nvPr>
        </p:nvSpPr>
        <p:spPr bwMode="gray">
          <a:xfrm>
            <a:off x="4119851" y="179989"/>
            <a:ext cx="4786026" cy="258532"/>
          </a:xfrm>
        </p:spPr>
        <p:txBody>
          <a:bodyPr lIns="182880" anchor="t" anchorCtr="0">
            <a:noAutofit/>
          </a:bodyPr>
          <a:lstStyle>
            <a:lvl1pPr marL="0" indent="0">
              <a:buNone/>
              <a:defRPr sz="1200" b="0">
                <a:solidFill>
                  <a:schemeClr val="accent1"/>
                </a:solidFill>
                <a:latin typeface="MarkForMC Nrw Medium" panose="020B0606020201010104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9"/>
          </p:nvPr>
        </p:nvSpPr>
        <p:spPr bwMode="gray">
          <a:xfrm>
            <a:off x="3205451" y="179990"/>
            <a:ext cx="914400" cy="914400"/>
          </a:xfrm>
        </p:spPr>
        <p:txBody>
          <a:bodyPr/>
          <a:lstStyle>
            <a:lvl1pPr marL="0" indent="0" algn="l">
              <a:buFont typeface="Mark Offc For MC" panose="020B0604020202020204" pitchFamily="34" charset="0"/>
              <a:buNone/>
              <a:defRPr sz="1051">
                <a:solidFill>
                  <a:srgbClr val="B9B9B9"/>
                </a:solidFill>
                <a:latin typeface="+mn-lt"/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048914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aphic - Dark">
    <p:bg bwMode="gray"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SlideNameDept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64592" y="3217936"/>
            <a:ext cx="3124200" cy="170816"/>
          </a:xfrm>
        </p:spPr>
        <p:txBody>
          <a:bodyPr vert="horz" lIns="91440" tIns="0" rIns="91440" bIns="45720" rtlCol="0" anchor="t" anchorCtr="0">
            <a:spAutoFit/>
          </a:bodyPr>
          <a:lstStyle>
            <a:lvl1pPr marL="115885" indent="-115885">
              <a:buNone/>
              <a:defRPr lang="en-US" sz="900" b="0" cap="none" baseline="0" dirty="0" smtClean="0">
                <a:solidFill>
                  <a:srgbClr val="FFFFFF"/>
                </a:solidFill>
                <a:latin typeface="Mark Offc For MC Medium" panose="020B0604020101010102" pitchFamily="34" charset="0"/>
              </a:defRPr>
            </a:lvl1pPr>
          </a:lstStyle>
          <a:p>
            <a:pPr marL="0" lvl="0" indent="0"/>
            <a:r>
              <a:rPr lang="en-US" dirty="0"/>
              <a:t>Click to add presenter name, department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64592" y="2918461"/>
            <a:ext cx="3123564" cy="273844"/>
          </a:xfrm>
          <a:prstGeom prst="rect">
            <a:avLst/>
          </a:prstGeom>
        </p:spPr>
        <p:txBody>
          <a:bodyPr vert="horz" lIns="91440" tIns="45720" rIns="91440" bIns="0" rtlCol="0" anchor="b" anchorCtr="0"/>
          <a:lstStyle>
            <a:lvl1pPr>
              <a:defRPr lang="en-US" sz="900" cap="none" smtClean="0">
                <a:solidFill>
                  <a:srgbClr val="FFFFFF"/>
                </a:solidFill>
                <a:latin typeface="Mark Offc For MC Medium" panose="020B0604020101010102" pitchFamily="34" charset="0"/>
              </a:defRPr>
            </a:lvl1pPr>
          </a:lstStyle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5" name="Subtitle 2"/>
          <p:cNvSpPr>
            <a:spLocks noGrp="1"/>
          </p:cNvSpPr>
          <p:nvPr>
            <p:ph type="subTitle" idx="1"/>
          </p:nvPr>
        </p:nvSpPr>
        <p:spPr bwMode="gray">
          <a:xfrm>
            <a:off x="164592" y="2469416"/>
            <a:ext cx="5799531" cy="498725"/>
          </a:xfrm>
          <a:ln>
            <a:noFill/>
          </a:ln>
        </p:spPr>
        <p:txBody>
          <a:bodyPr rIns="91440"/>
          <a:lstStyle>
            <a:lvl1pPr marL="0" indent="0" algn="l">
              <a:lnSpc>
                <a:spcPct val="80000"/>
              </a:lnSpc>
              <a:buNone/>
              <a:defRPr sz="1400">
                <a:solidFill>
                  <a:srgbClr val="FFFFFF"/>
                </a:solidFill>
                <a:latin typeface="+mj-lt"/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ctrTitle"/>
          </p:nvPr>
        </p:nvSpPr>
        <p:spPr bwMode="gray">
          <a:xfrm>
            <a:off x="164592" y="1034228"/>
            <a:ext cx="5799531" cy="1421928"/>
          </a:xfrm>
          <a:ln>
            <a:noFill/>
          </a:ln>
        </p:spPr>
        <p:txBody>
          <a:bodyPr rIns="91440" anchor="b"/>
          <a:lstStyle>
            <a:lvl1pPr algn="l">
              <a:lnSpc>
                <a:spcPct val="80000"/>
              </a:lnSpc>
              <a:defRPr sz="54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480560"/>
            <a:ext cx="1745991" cy="30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65668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/>
          <p:cNvSpPr>
            <a:spLocks noGrp="1"/>
          </p:cNvSpPr>
          <p:nvPr>
            <p:ph type="sldNum" sz="quarter" idx="14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3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2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0" y="0"/>
            <a:ext cx="9144000" cy="4761915"/>
          </a:xfrm>
        </p:spPr>
        <p:txBody>
          <a:bodyPr tIns="182880" rIns="91440" bIns="1005840" anchor="b" anchorCtr="0"/>
          <a:lstStyle>
            <a:lvl1pPr marL="0" indent="0" algn="ctr">
              <a:spcBef>
                <a:spcPts val="0"/>
              </a:spcBef>
              <a:buNone/>
              <a:defRPr>
                <a:solidFill>
                  <a:srgbClr val="B9B9B9"/>
                </a:solidFill>
                <a:latin typeface="+mn-lt"/>
              </a:defRPr>
            </a:lvl1pPr>
          </a:lstStyle>
          <a:p>
            <a:r>
              <a:rPr lang="en-US" dirty="0"/>
              <a:t>Click icon to add image.</a:t>
            </a:r>
            <a:br>
              <a:rPr lang="en-US" dirty="0"/>
            </a:br>
            <a:r>
              <a:rPr lang="en-US" dirty="0"/>
              <a:t>Get </a:t>
            </a:r>
            <a:r>
              <a:rPr lang="en-US" dirty="0" err="1"/>
              <a:t>Mastercard</a:t>
            </a:r>
            <a:r>
              <a:rPr lang="en-US" dirty="0"/>
              <a:t> approved photography and</a:t>
            </a:r>
            <a:br>
              <a:rPr lang="en-US" dirty="0"/>
            </a:br>
            <a:r>
              <a:rPr lang="en-US" dirty="0"/>
              <a:t>imagery guidelines at designcenter.mastercard.com.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99404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892040"/>
            <a:ext cx="825845" cy="145737"/>
          </a:xfrm>
          <a:prstGeom prst="rect">
            <a:avLst/>
          </a:prstGeom>
        </p:spPr>
      </p:pic>
      <p:sp>
        <p:nvSpPr>
          <p:cNvPr id="10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164593" y="191594"/>
            <a:ext cx="4198001" cy="321562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tx1"/>
                </a:solidFill>
                <a:latin typeface="Mark Offc For MC" panose="020B0504020101010102" pitchFamily="34" charset="0"/>
              </a:defRPr>
            </a:lvl1pPr>
            <a:lvl2pPr marL="342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section number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64594" y="606172"/>
            <a:ext cx="4198001" cy="1034129"/>
          </a:xfrm>
        </p:spPr>
        <p:txBody>
          <a:bodyPr anchor="t" anchorCtr="0"/>
          <a:lstStyle>
            <a:lvl1pPr>
              <a:defRPr sz="34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25529273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Graphic - Dark">
    <p:bg bwMode="gray"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164593" y="191594"/>
            <a:ext cx="4198001" cy="321562"/>
          </a:xfrm>
        </p:spPr>
        <p:txBody>
          <a:bodyPr/>
          <a:lstStyle>
            <a:lvl1pPr marL="0" indent="0">
              <a:buNone/>
              <a:defRPr sz="1600" b="1">
                <a:solidFill>
                  <a:srgbClr val="FFFFFF"/>
                </a:solidFill>
                <a:latin typeface="Mark Offc For MC" panose="020B0504020101010102" pitchFamily="34" charset="0"/>
              </a:defRPr>
            </a:lvl1pPr>
            <a:lvl2pPr marL="342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section number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64594" y="606172"/>
            <a:ext cx="4198001" cy="1034129"/>
          </a:xfrm>
        </p:spPr>
        <p:txBody>
          <a:bodyPr anchor="t" anchorCtr="0"/>
          <a:lstStyle>
            <a:lvl1pPr>
              <a:defRPr sz="34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892040"/>
            <a:ext cx="825845" cy="14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636627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Graphic - Light">
    <p:bg bwMode="gray"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892040"/>
            <a:ext cx="825845" cy="145737"/>
          </a:xfrm>
          <a:prstGeom prst="rect">
            <a:avLst/>
          </a:prstGeom>
        </p:spPr>
      </p:pic>
      <p:sp>
        <p:nvSpPr>
          <p:cNvPr id="5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164593" y="191594"/>
            <a:ext cx="4198001" cy="321562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tx1"/>
                </a:solidFill>
                <a:latin typeface="Mark Offc For MC" panose="020B0504020101010102" pitchFamily="34" charset="0"/>
              </a:defRPr>
            </a:lvl1pPr>
            <a:lvl2pPr marL="342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section number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64594" y="606172"/>
            <a:ext cx="4198001" cy="1034129"/>
          </a:xfrm>
        </p:spPr>
        <p:txBody>
          <a:bodyPr anchor="t" anchorCtr="0"/>
          <a:lstStyle>
            <a:lvl1pPr>
              <a:defRPr sz="34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89998485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Custom Image - Dark">
    <p:bg bwMode="gray"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4572000" y="0"/>
            <a:ext cx="4572000" cy="5143500"/>
          </a:xfrm>
        </p:spPr>
        <p:txBody>
          <a:bodyPr bIns="2011680" anchor="b" anchorCtr="0"/>
          <a:lstStyle>
            <a:lvl1pPr marL="0" indent="0" algn="ctr">
              <a:buNone/>
              <a:defRPr sz="1200">
                <a:solidFill>
                  <a:srgbClr val="B9B9B9"/>
                </a:solidFill>
                <a:latin typeface="+mn-lt"/>
              </a:defRPr>
            </a:lvl1pPr>
          </a:lstStyle>
          <a:p>
            <a:r>
              <a:rPr lang="en-US" dirty="0"/>
              <a:t>Click icon to add image.</a:t>
            </a:r>
            <a:br>
              <a:rPr lang="en-US" dirty="0"/>
            </a:br>
            <a:r>
              <a:rPr lang="en-US" dirty="0"/>
              <a:t>Get </a:t>
            </a:r>
            <a:r>
              <a:rPr lang="en-US" dirty="0" err="1"/>
              <a:t>Mastercard</a:t>
            </a:r>
            <a:r>
              <a:rPr lang="en-US" dirty="0"/>
              <a:t> approved photography and</a:t>
            </a:r>
            <a:br>
              <a:rPr lang="en-US" dirty="0"/>
            </a:br>
            <a:r>
              <a:rPr lang="en-US" dirty="0"/>
              <a:t>imagery guidelines at designcenter.mastercard.com.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164593" y="191594"/>
            <a:ext cx="4198001" cy="321562"/>
          </a:xfrm>
        </p:spPr>
        <p:txBody>
          <a:bodyPr/>
          <a:lstStyle>
            <a:lvl1pPr marL="0" indent="0">
              <a:buNone/>
              <a:defRPr sz="1600" b="1">
                <a:solidFill>
                  <a:srgbClr val="FFFFFF"/>
                </a:solidFill>
                <a:latin typeface="Mark Offc For MC" panose="020B0504020101010102" pitchFamily="34" charset="0"/>
              </a:defRPr>
            </a:lvl1pPr>
            <a:lvl2pPr marL="342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section number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64594" y="606172"/>
            <a:ext cx="4198001" cy="1034129"/>
          </a:xfrm>
        </p:spPr>
        <p:txBody>
          <a:bodyPr anchor="t" anchorCtr="0"/>
          <a:lstStyle>
            <a:lvl1pPr>
              <a:defRPr sz="34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892040"/>
            <a:ext cx="825845" cy="145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8883846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Custom Image - Light">
    <p:bg bwMode="gray"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892040"/>
            <a:ext cx="825845" cy="145737"/>
          </a:xfrm>
          <a:prstGeom prst="rect">
            <a:avLst/>
          </a:prstGeom>
        </p:spPr>
      </p:pic>
      <p:sp>
        <p:nvSpPr>
          <p:cNvPr id="11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4572000" y="0"/>
            <a:ext cx="4572000" cy="5143500"/>
          </a:xfrm>
        </p:spPr>
        <p:txBody>
          <a:bodyPr bIns="2011680" anchor="b" anchorCtr="0"/>
          <a:lstStyle>
            <a:lvl1pPr marL="0" indent="0" algn="ctr">
              <a:buNone/>
              <a:defRPr sz="1200">
                <a:solidFill>
                  <a:srgbClr val="B9B9B9"/>
                </a:solidFill>
                <a:latin typeface="+mn-lt"/>
              </a:defRPr>
            </a:lvl1pPr>
          </a:lstStyle>
          <a:p>
            <a:r>
              <a:rPr lang="en-US" dirty="0"/>
              <a:t>Click icon to add image.</a:t>
            </a:r>
            <a:br>
              <a:rPr lang="en-US" dirty="0"/>
            </a:br>
            <a:r>
              <a:rPr lang="en-US" dirty="0"/>
              <a:t>Get </a:t>
            </a:r>
            <a:r>
              <a:rPr lang="en-US" dirty="0" err="1"/>
              <a:t>Mastercard</a:t>
            </a:r>
            <a:r>
              <a:rPr lang="en-US" dirty="0"/>
              <a:t> approved photography and</a:t>
            </a:r>
            <a:br>
              <a:rPr lang="en-US" dirty="0"/>
            </a:br>
            <a:r>
              <a:rPr lang="en-US" dirty="0"/>
              <a:t>imagery guidelines at designcenter.mastercard.com.</a:t>
            </a:r>
          </a:p>
        </p:txBody>
      </p:sp>
      <p:sp>
        <p:nvSpPr>
          <p:cNvPr id="5" name="Text Placeholder 2"/>
          <p:cNvSpPr>
            <a:spLocks noGrp="1"/>
          </p:cNvSpPr>
          <p:nvPr>
            <p:ph type="body" idx="1" hasCustomPrompt="1"/>
          </p:nvPr>
        </p:nvSpPr>
        <p:spPr bwMode="gray">
          <a:xfrm>
            <a:off x="164593" y="191594"/>
            <a:ext cx="4198001" cy="321562"/>
          </a:xfrm>
        </p:spPr>
        <p:txBody>
          <a:bodyPr/>
          <a:lstStyle>
            <a:lvl1pPr marL="0" indent="0">
              <a:buNone/>
              <a:defRPr sz="1600" b="1">
                <a:solidFill>
                  <a:schemeClr val="tx1"/>
                </a:solidFill>
                <a:latin typeface="Mark Offc For MC" panose="020B0504020101010102" pitchFamily="34" charset="0"/>
              </a:defRPr>
            </a:lvl1pPr>
            <a:lvl2pPr marL="342891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783" indent="0">
              <a:buNone/>
              <a:defRPr sz="1351">
                <a:solidFill>
                  <a:schemeClr val="tx1">
                    <a:tint val="75000"/>
                  </a:schemeClr>
                </a:solidFill>
              </a:defRPr>
            </a:lvl3pPr>
            <a:lvl4pPr marL="1028674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566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457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349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24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131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section number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 bwMode="gray">
          <a:xfrm>
            <a:off x="164594" y="606172"/>
            <a:ext cx="4198001" cy="1034129"/>
          </a:xfrm>
        </p:spPr>
        <p:txBody>
          <a:bodyPr anchor="t" anchorCtr="0"/>
          <a:lstStyle>
            <a:lvl1pPr>
              <a:defRPr sz="34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Click to add section title</a:t>
            </a:r>
          </a:p>
        </p:txBody>
      </p:sp>
    </p:spTree>
    <p:extLst>
      <p:ext uri="{BB962C8B-B14F-4D97-AF65-F5344CB8AC3E}">
        <p14:creationId xmlns:p14="http://schemas.microsoft.com/office/powerpoint/2010/main" val="2788991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Graphic - Light">
    <p:bg bwMode="gray"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SlideNameDept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64592" y="3217936"/>
            <a:ext cx="3124200" cy="170816"/>
          </a:xfrm>
        </p:spPr>
        <p:txBody>
          <a:bodyPr vert="horz" lIns="91440" tIns="0" rIns="91440" bIns="45720" rtlCol="0" anchor="t" anchorCtr="0">
            <a:spAutoFit/>
          </a:bodyPr>
          <a:lstStyle>
            <a:lvl1pPr marL="115885" indent="-115885">
              <a:buNone/>
              <a:defRPr lang="en-US" sz="900" b="0" cap="none" baseline="0" dirty="0" smtClean="0">
                <a:latin typeface="Mark Offc For MC Medium" panose="020B0604020101010102" pitchFamily="34" charset="0"/>
              </a:defRPr>
            </a:lvl1pPr>
          </a:lstStyle>
          <a:p>
            <a:pPr marL="0" lvl="0" indent="0"/>
            <a:r>
              <a:rPr lang="en-US" dirty="0"/>
              <a:t>Click to add presenter name, department</a:t>
            </a:r>
          </a:p>
        </p:txBody>
      </p:sp>
      <p:sp>
        <p:nvSpPr>
          <p:cNvPr id="26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64592" y="2918461"/>
            <a:ext cx="3123564" cy="273844"/>
          </a:xfrm>
          <a:prstGeom prst="rect">
            <a:avLst/>
          </a:prstGeom>
        </p:spPr>
        <p:txBody>
          <a:bodyPr vert="horz" lIns="91440" tIns="45720" rIns="91440" bIns="0" rtlCol="0" anchor="b" anchorCtr="0"/>
          <a:lstStyle>
            <a:lvl1pPr>
              <a:defRPr lang="en-US" sz="900" cap="none" smtClean="0">
                <a:latin typeface="Mark Offc For MC Medium" panose="020B0604020101010102" pitchFamily="34" charset="0"/>
              </a:defRPr>
            </a:lvl1pPr>
          </a:lstStyle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5" name="Subtitle 2"/>
          <p:cNvSpPr>
            <a:spLocks noGrp="1"/>
          </p:cNvSpPr>
          <p:nvPr>
            <p:ph type="subTitle" idx="1"/>
          </p:nvPr>
        </p:nvSpPr>
        <p:spPr bwMode="gray">
          <a:xfrm>
            <a:off x="164592" y="2469416"/>
            <a:ext cx="5799531" cy="498725"/>
          </a:xfrm>
          <a:ln>
            <a:noFill/>
          </a:ln>
        </p:spPr>
        <p:txBody>
          <a:bodyPr rIns="91440"/>
          <a:lstStyle>
            <a:lvl1pPr marL="0" indent="0" algn="l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4" name="Title 1"/>
          <p:cNvSpPr>
            <a:spLocks noGrp="1"/>
          </p:cNvSpPr>
          <p:nvPr>
            <p:ph type="ctrTitle"/>
          </p:nvPr>
        </p:nvSpPr>
        <p:spPr bwMode="gray">
          <a:xfrm>
            <a:off x="164592" y="1034228"/>
            <a:ext cx="5799531" cy="1421928"/>
          </a:xfrm>
          <a:ln>
            <a:noFill/>
          </a:ln>
        </p:spPr>
        <p:txBody>
          <a:bodyPr rIns="91440" anchor="b"/>
          <a:lstStyle>
            <a:lvl1pPr algn="l">
              <a:lnSpc>
                <a:spcPct val="80000"/>
              </a:lnSpc>
              <a:defRPr sz="54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480560"/>
            <a:ext cx="1745991" cy="30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8933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- Dark">
    <p:bg bwMode="gray"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SlideNameDept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64592" y="3217936"/>
            <a:ext cx="3124200" cy="170816"/>
          </a:xfrm>
        </p:spPr>
        <p:txBody>
          <a:bodyPr vert="horz" lIns="91440" tIns="0" rIns="91440" bIns="45720" rtlCol="0" anchor="t" anchorCtr="0">
            <a:spAutoFit/>
          </a:bodyPr>
          <a:lstStyle>
            <a:lvl1pPr marL="115885" indent="-115885">
              <a:buNone/>
              <a:defRPr lang="en-US" sz="900" b="0" cap="none" baseline="0" dirty="0" smtClean="0">
                <a:solidFill>
                  <a:srgbClr val="FFFFFF"/>
                </a:solidFill>
                <a:latin typeface="Mark Offc For MC Medium" panose="020B0604020101010102" pitchFamily="34" charset="0"/>
              </a:defRPr>
            </a:lvl1pPr>
          </a:lstStyle>
          <a:p>
            <a:pPr marL="0" lvl="0" indent="0"/>
            <a:r>
              <a:rPr lang="en-US" dirty="0"/>
              <a:t>Click to add presenter name, department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64592" y="2918461"/>
            <a:ext cx="3123564" cy="273844"/>
          </a:xfrm>
          <a:prstGeom prst="rect">
            <a:avLst/>
          </a:prstGeom>
        </p:spPr>
        <p:txBody>
          <a:bodyPr vert="horz" lIns="91440" tIns="45720" rIns="91440" bIns="0" rtlCol="0" anchor="b" anchorCtr="0"/>
          <a:lstStyle>
            <a:lvl1pPr>
              <a:defRPr lang="en-US" sz="900" cap="none" smtClean="0">
                <a:solidFill>
                  <a:srgbClr val="FFFFFF"/>
                </a:solidFill>
                <a:latin typeface="Mark Offc For MC Medium" panose="020B0604020101010102" pitchFamily="34" charset="0"/>
              </a:defRPr>
            </a:lvl1pPr>
          </a:lstStyle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4" name="Subtitle 2"/>
          <p:cNvSpPr>
            <a:spLocks noGrp="1"/>
          </p:cNvSpPr>
          <p:nvPr>
            <p:ph type="subTitle" idx="1"/>
          </p:nvPr>
        </p:nvSpPr>
        <p:spPr bwMode="gray">
          <a:xfrm>
            <a:off x="164592" y="2469416"/>
            <a:ext cx="4365625" cy="498725"/>
          </a:xfrm>
          <a:ln>
            <a:noFill/>
          </a:ln>
        </p:spPr>
        <p:txBody>
          <a:bodyPr rIns="91440"/>
          <a:lstStyle>
            <a:lvl1pPr marL="0" indent="0" algn="l">
              <a:lnSpc>
                <a:spcPct val="80000"/>
              </a:lnSpc>
              <a:buNone/>
              <a:defRPr sz="1400">
                <a:solidFill>
                  <a:srgbClr val="FFFFFF"/>
                </a:solidFill>
                <a:latin typeface="+mj-lt"/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itle 1"/>
          <p:cNvSpPr>
            <a:spLocks noGrp="1"/>
          </p:cNvSpPr>
          <p:nvPr>
            <p:ph type="ctrTitle"/>
          </p:nvPr>
        </p:nvSpPr>
        <p:spPr bwMode="gray">
          <a:xfrm>
            <a:off x="164592" y="591029"/>
            <a:ext cx="4365625" cy="1865126"/>
          </a:xfrm>
          <a:ln>
            <a:noFill/>
          </a:ln>
        </p:spPr>
        <p:txBody>
          <a:bodyPr rIns="91440" anchor="b"/>
          <a:lstStyle>
            <a:lvl1pPr algn="l">
              <a:lnSpc>
                <a:spcPct val="80000"/>
              </a:lnSpc>
              <a:defRPr sz="4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480560"/>
            <a:ext cx="1745991" cy="30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618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Image - Light">
    <p:bg bwMode="gray"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SlideNameDept"/>
          <p:cNvSpPr>
            <a:spLocks noGrp="1"/>
          </p:cNvSpPr>
          <p:nvPr>
            <p:ph type="body" sz="quarter" idx="11" hasCustomPrompt="1"/>
          </p:nvPr>
        </p:nvSpPr>
        <p:spPr bwMode="gray">
          <a:xfrm>
            <a:off x="164592" y="3217936"/>
            <a:ext cx="3124200" cy="170816"/>
          </a:xfrm>
        </p:spPr>
        <p:txBody>
          <a:bodyPr vert="horz" lIns="91440" tIns="0" rIns="91440" bIns="45720" rtlCol="0" anchor="t" anchorCtr="0">
            <a:spAutoFit/>
          </a:bodyPr>
          <a:lstStyle>
            <a:lvl1pPr marL="115885" indent="-115885">
              <a:buNone/>
              <a:defRPr lang="en-US" sz="900" b="0" cap="none" baseline="0" dirty="0" smtClean="0">
                <a:latin typeface="Mark Offc For MC Medium" panose="020B0604020101010102" pitchFamily="34" charset="0"/>
              </a:defRPr>
            </a:lvl1pPr>
          </a:lstStyle>
          <a:p>
            <a:pPr marL="0" lvl="0" indent="0"/>
            <a:r>
              <a:rPr lang="en-US" dirty="0"/>
              <a:t>Click to add presenter name, department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64592" y="2918461"/>
            <a:ext cx="3123564" cy="273844"/>
          </a:xfrm>
          <a:prstGeom prst="rect">
            <a:avLst/>
          </a:prstGeom>
        </p:spPr>
        <p:txBody>
          <a:bodyPr vert="horz" lIns="91440" tIns="45720" rIns="91440" bIns="0" rtlCol="0" anchor="b" anchorCtr="0"/>
          <a:lstStyle>
            <a:lvl1pPr>
              <a:defRPr lang="en-US" sz="900" cap="none" smtClean="0">
                <a:latin typeface="Mark Offc For MC Medium" panose="020B0604020101010102" pitchFamily="34" charset="0"/>
              </a:defRPr>
            </a:lvl1pPr>
          </a:lstStyle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4" name="Subtitle 2"/>
          <p:cNvSpPr>
            <a:spLocks noGrp="1"/>
          </p:cNvSpPr>
          <p:nvPr>
            <p:ph type="subTitle" idx="1"/>
          </p:nvPr>
        </p:nvSpPr>
        <p:spPr bwMode="gray">
          <a:xfrm>
            <a:off x="164592" y="2469416"/>
            <a:ext cx="4365625" cy="498725"/>
          </a:xfrm>
          <a:ln>
            <a:noFill/>
          </a:ln>
        </p:spPr>
        <p:txBody>
          <a:bodyPr rIns="91440"/>
          <a:lstStyle>
            <a:lvl1pPr marL="0" indent="0" algn="l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itle 1"/>
          <p:cNvSpPr>
            <a:spLocks noGrp="1"/>
          </p:cNvSpPr>
          <p:nvPr>
            <p:ph type="ctrTitle"/>
          </p:nvPr>
        </p:nvSpPr>
        <p:spPr bwMode="gray">
          <a:xfrm>
            <a:off x="164592" y="591029"/>
            <a:ext cx="4365625" cy="1865126"/>
          </a:xfrm>
          <a:ln>
            <a:noFill/>
          </a:ln>
        </p:spPr>
        <p:txBody>
          <a:bodyPr rIns="91440" anchor="b"/>
          <a:lstStyle>
            <a:lvl1pPr algn="l">
              <a:lnSpc>
                <a:spcPct val="80000"/>
              </a:lnSpc>
              <a:defRPr sz="4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480560"/>
            <a:ext cx="1745991" cy="30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0726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Custom Image - Dark">
    <p:bg bwMode="gray">
      <p:bgPr>
        <a:solidFill>
          <a:srgbClr val="17171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4572000" y="0"/>
            <a:ext cx="4572000" cy="5143500"/>
          </a:xfrm>
        </p:spPr>
        <p:txBody>
          <a:bodyPr bIns="2011680" anchor="b" anchorCtr="0"/>
          <a:lstStyle>
            <a:lvl1pPr marL="0" indent="0" algn="ctr">
              <a:buNone/>
              <a:defRPr sz="1200">
                <a:solidFill>
                  <a:srgbClr val="94918C"/>
                </a:solidFill>
                <a:latin typeface="+mn-lt"/>
              </a:defRPr>
            </a:lvl1pPr>
          </a:lstStyle>
          <a:p>
            <a:r>
              <a:rPr lang="en-US" dirty="0"/>
              <a:t>Click icon to add image.</a:t>
            </a:r>
            <a:br>
              <a:rPr lang="en-US" dirty="0"/>
            </a:br>
            <a:r>
              <a:rPr lang="en-US" dirty="0"/>
              <a:t>Get </a:t>
            </a:r>
            <a:r>
              <a:rPr lang="en-US" dirty="0" err="1"/>
              <a:t>Mastercard</a:t>
            </a:r>
            <a:r>
              <a:rPr lang="en-US" dirty="0"/>
              <a:t> approved photography and</a:t>
            </a:r>
            <a:br>
              <a:rPr lang="en-US" dirty="0"/>
            </a:br>
            <a:r>
              <a:rPr lang="en-US" dirty="0"/>
              <a:t>imagery guidelines at designcenter.mastercard.com.</a:t>
            </a:r>
          </a:p>
        </p:txBody>
      </p:sp>
      <p:sp>
        <p:nvSpPr>
          <p:cNvPr id="10" name="TitleSlideNameDept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164592" y="3217936"/>
            <a:ext cx="3124200" cy="170816"/>
          </a:xfrm>
        </p:spPr>
        <p:txBody>
          <a:bodyPr vert="horz" lIns="91440" tIns="0" rIns="91440" bIns="45720" rtlCol="0" anchor="t" anchorCtr="0">
            <a:spAutoFit/>
          </a:bodyPr>
          <a:lstStyle>
            <a:lvl1pPr marL="115885" indent="-115885">
              <a:buNone/>
              <a:defRPr lang="en-US" sz="900" b="0" cap="none" baseline="0" dirty="0" smtClean="0">
                <a:solidFill>
                  <a:srgbClr val="FFFFFF"/>
                </a:solidFill>
                <a:latin typeface="Mark Offc For MC Medium" panose="020B0604020101010102" pitchFamily="34" charset="0"/>
              </a:defRPr>
            </a:lvl1pPr>
          </a:lstStyle>
          <a:p>
            <a:pPr marL="0" lvl="0" indent="0"/>
            <a:r>
              <a:rPr lang="en-US" dirty="0"/>
              <a:t>Click to add presenter name, department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64592" y="2918461"/>
            <a:ext cx="3123564" cy="273844"/>
          </a:xfrm>
          <a:prstGeom prst="rect">
            <a:avLst/>
          </a:prstGeom>
        </p:spPr>
        <p:txBody>
          <a:bodyPr vert="horz" lIns="91440" tIns="45720" rIns="91440" bIns="0" rtlCol="0" anchor="b" anchorCtr="0"/>
          <a:lstStyle>
            <a:lvl1pPr>
              <a:defRPr lang="en-US" sz="900" cap="none" smtClean="0">
                <a:solidFill>
                  <a:srgbClr val="FFFFFF"/>
                </a:solidFill>
                <a:latin typeface="Mark Offc For MC Medium" panose="020B0604020101010102" pitchFamily="34" charset="0"/>
              </a:defRPr>
            </a:lvl1pPr>
          </a:lstStyle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4" name="Subtitle 2"/>
          <p:cNvSpPr>
            <a:spLocks noGrp="1"/>
          </p:cNvSpPr>
          <p:nvPr>
            <p:ph type="subTitle" idx="1"/>
          </p:nvPr>
        </p:nvSpPr>
        <p:spPr bwMode="gray">
          <a:xfrm>
            <a:off x="164592" y="2469416"/>
            <a:ext cx="4365625" cy="498725"/>
          </a:xfrm>
          <a:ln>
            <a:noFill/>
          </a:ln>
        </p:spPr>
        <p:txBody>
          <a:bodyPr rIns="91440"/>
          <a:lstStyle>
            <a:lvl1pPr marL="0" indent="0" algn="l">
              <a:lnSpc>
                <a:spcPct val="80000"/>
              </a:lnSpc>
              <a:buNone/>
              <a:defRPr sz="1400">
                <a:solidFill>
                  <a:srgbClr val="FFFFFF"/>
                </a:solidFill>
                <a:latin typeface="+mj-lt"/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itle 1"/>
          <p:cNvSpPr>
            <a:spLocks noGrp="1"/>
          </p:cNvSpPr>
          <p:nvPr>
            <p:ph type="ctrTitle"/>
          </p:nvPr>
        </p:nvSpPr>
        <p:spPr bwMode="gray">
          <a:xfrm>
            <a:off x="164592" y="591029"/>
            <a:ext cx="4365625" cy="1865126"/>
          </a:xfrm>
          <a:ln>
            <a:noFill/>
          </a:ln>
        </p:spPr>
        <p:txBody>
          <a:bodyPr rIns="91440" anchor="b"/>
          <a:lstStyle>
            <a:lvl1pPr algn="l">
              <a:lnSpc>
                <a:spcPct val="80000"/>
              </a:lnSpc>
              <a:defRPr sz="4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480560"/>
            <a:ext cx="1745991" cy="30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67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 Custom Image - Light">
    <p:bg bwMode="gray"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1" hasCustomPrompt="1"/>
          </p:nvPr>
        </p:nvSpPr>
        <p:spPr bwMode="gray">
          <a:xfrm>
            <a:off x="4572000" y="0"/>
            <a:ext cx="4572000" cy="5143500"/>
          </a:xfrm>
        </p:spPr>
        <p:txBody>
          <a:bodyPr bIns="2011680" anchor="b" anchorCtr="0"/>
          <a:lstStyle>
            <a:lvl1pPr marL="0" indent="0" algn="ctr">
              <a:buNone/>
              <a:defRPr sz="1200">
                <a:solidFill>
                  <a:srgbClr val="B9B9B9"/>
                </a:solidFill>
                <a:latin typeface="+mn-lt"/>
              </a:defRPr>
            </a:lvl1pPr>
          </a:lstStyle>
          <a:p>
            <a:r>
              <a:rPr lang="en-US" dirty="0"/>
              <a:t>Click icon to add image.</a:t>
            </a:r>
            <a:br>
              <a:rPr lang="en-US" dirty="0"/>
            </a:br>
            <a:r>
              <a:rPr lang="en-US" dirty="0"/>
              <a:t>Get </a:t>
            </a:r>
            <a:r>
              <a:rPr lang="en-US" dirty="0" err="1"/>
              <a:t>Mastercard</a:t>
            </a:r>
            <a:r>
              <a:rPr lang="en-US" dirty="0"/>
              <a:t> approved photography and</a:t>
            </a:r>
            <a:br>
              <a:rPr lang="en-US" dirty="0"/>
            </a:br>
            <a:r>
              <a:rPr lang="en-US" dirty="0"/>
              <a:t>imagery guidelines at designcenter.mastercard.com.</a:t>
            </a:r>
          </a:p>
        </p:txBody>
      </p:sp>
      <p:sp>
        <p:nvSpPr>
          <p:cNvPr id="10" name="TitleSlideNameDept"/>
          <p:cNvSpPr>
            <a:spLocks noGrp="1"/>
          </p:cNvSpPr>
          <p:nvPr>
            <p:ph type="body" sz="quarter" idx="12" hasCustomPrompt="1"/>
          </p:nvPr>
        </p:nvSpPr>
        <p:spPr bwMode="gray">
          <a:xfrm>
            <a:off x="164592" y="3217936"/>
            <a:ext cx="3124200" cy="170816"/>
          </a:xfrm>
        </p:spPr>
        <p:txBody>
          <a:bodyPr vert="horz" lIns="91440" tIns="0" rIns="91440" bIns="45720" rtlCol="0" anchor="t" anchorCtr="0">
            <a:spAutoFit/>
          </a:bodyPr>
          <a:lstStyle>
            <a:lvl1pPr marL="115885" indent="-115885">
              <a:buNone/>
              <a:defRPr lang="en-US" sz="900" b="0" cap="none" baseline="0" dirty="0" smtClean="0">
                <a:latin typeface="Mark Offc For MC Medium" panose="020B0604020101010102" pitchFamily="34" charset="0"/>
              </a:defRPr>
            </a:lvl1pPr>
          </a:lstStyle>
          <a:p>
            <a:pPr marL="0" lvl="0" indent="0"/>
            <a:r>
              <a:rPr lang="en-US" dirty="0"/>
              <a:t>Click to add presenter name, department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64592" y="2918461"/>
            <a:ext cx="3123564" cy="273844"/>
          </a:xfrm>
          <a:prstGeom prst="rect">
            <a:avLst/>
          </a:prstGeom>
        </p:spPr>
        <p:txBody>
          <a:bodyPr vert="horz" lIns="91440" tIns="45720" rIns="91440" bIns="0" rtlCol="0" anchor="b" anchorCtr="0"/>
          <a:lstStyle>
            <a:lvl1pPr>
              <a:defRPr lang="en-US" sz="900" cap="none" smtClean="0">
                <a:latin typeface="Mark Offc For MC Medium" panose="020B0604020101010102" pitchFamily="34" charset="0"/>
              </a:defRPr>
            </a:lvl1pPr>
          </a:lstStyle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24" name="Subtitle 2"/>
          <p:cNvSpPr>
            <a:spLocks noGrp="1"/>
          </p:cNvSpPr>
          <p:nvPr>
            <p:ph type="subTitle" idx="1"/>
          </p:nvPr>
        </p:nvSpPr>
        <p:spPr bwMode="gray">
          <a:xfrm>
            <a:off x="164592" y="2469416"/>
            <a:ext cx="4365625" cy="498725"/>
          </a:xfrm>
          <a:ln>
            <a:noFill/>
          </a:ln>
        </p:spPr>
        <p:txBody>
          <a:bodyPr rIns="91440"/>
          <a:lstStyle>
            <a:lvl1pPr marL="0" indent="0" algn="l">
              <a:lnSpc>
                <a:spcPct val="80000"/>
              </a:lnSpc>
              <a:buNone/>
              <a:defRPr sz="1400">
                <a:solidFill>
                  <a:schemeClr val="tx1"/>
                </a:solidFill>
                <a:latin typeface="+mj-lt"/>
              </a:defRPr>
            </a:lvl1pPr>
            <a:lvl2pPr marL="342891" indent="0" algn="ctr">
              <a:buNone/>
              <a:defRPr sz="1500"/>
            </a:lvl2pPr>
            <a:lvl3pPr marL="685783" indent="0" algn="ctr">
              <a:buNone/>
              <a:defRPr sz="1351"/>
            </a:lvl3pPr>
            <a:lvl4pPr marL="1028674" indent="0" algn="ctr">
              <a:buNone/>
              <a:defRPr sz="1200"/>
            </a:lvl4pPr>
            <a:lvl5pPr marL="1371566" indent="0" algn="ctr">
              <a:buNone/>
              <a:defRPr sz="1200"/>
            </a:lvl5pPr>
            <a:lvl6pPr marL="1714457" indent="0" algn="ctr">
              <a:buNone/>
              <a:defRPr sz="1200"/>
            </a:lvl6pPr>
            <a:lvl7pPr marL="2057349" indent="0" algn="ctr">
              <a:buNone/>
              <a:defRPr sz="1200"/>
            </a:lvl7pPr>
            <a:lvl8pPr marL="2400240" indent="0" algn="ctr">
              <a:buNone/>
              <a:defRPr sz="1200"/>
            </a:lvl8pPr>
            <a:lvl9pPr marL="2743131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3" name="Title 1"/>
          <p:cNvSpPr>
            <a:spLocks noGrp="1"/>
          </p:cNvSpPr>
          <p:nvPr>
            <p:ph type="ctrTitle"/>
          </p:nvPr>
        </p:nvSpPr>
        <p:spPr bwMode="gray">
          <a:xfrm>
            <a:off x="164592" y="591029"/>
            <a:ext cx="4365625" cy="1865126"/>
          </a:xfrm>
          <a:ln>
            <a:noFill/>
          </a:ln>
        </p:spPr>
        <p:txBody>
          <a:bodyPr rIns="91440" anchor="b"/>
          <a:lstStyle>
            <a:lvl1pPr algn="l">
              <a:lnSpc>
                <a:spcPct val="80000"/>
              </a:lnSpc>
              <a:defRPr sz="48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480560"/>
            <a:ext cx="1745991" cy="308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7070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of Contents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 bwMode="gray">
          <a:xfrm>
            <a:off x="3119438" y="1042416"/>
            <a:ext cx="5786438" cy="3282696"/>
          </a:xfrm>
        </p:spPr>
        <p:txBody>
          <a:bodyPr/>
          <a:lstStyle>
            <a:lvl1pPr marL="342900" indent="-342900">
              <a:buSzPct val="50000"/>
              <a:buFont typeface="+mj-lt"/>
              <a:buAutoNum type="arabicPeriod"/>
              <a:defRPr sz="2200"/>
            </a:lvl1pPr>
            <a:lvl2pPr marL="511175" indent="-138113">
              <a:buFont typeface="Mark Offc For MC" panose="020B0604020202020204" pitchFamily="34" charset="0"/>
              <a:buChar char="•"/>
              <a:defRPr/>
            </a:lvl2pPr>
            <a:lvl3pPr marL="514350" indent="0">
              <a:buNone/>
              <a:defRPr/>
            </a:lvl3pPr>
            <a:lvl4pPr marL="747713" indent="-131763">
              <a:defRPr/>
            </a:lvl4pPr>
            <a:lvl5pPr marL="855663" indent="-114300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2" name="Subtitle 2"/>
          <p:cNvSpPr>
            <a:spLocks noGrp="1"/>
          </p:cNvSpPr>
          <p:nvPr>
            <p:ph type="body" idx="13" hasCustomPrompt="1"/>
          </p:nvPr>
        </p:nvSpPr>
        <p:spPr bwMode="gray">
          <a:xfrm>
            <a:off x="164592" y="1042416"/>
            <a:ext cx="2725896" cy="617934"/>
          </a:xfrm>
        </p:spPr>
        <p:txBody>
          <a:bodyPr rIns="0" anchor="t" anchorCtr="0"/>
          <a:lstStyle>
            <a:lvl1pPr marL="0" indent="0">
              <a:buNone/>
              <a:defRPr sz="1400" b="0">
                <a:latin typeface="Mark Offc For MC" panose="020B0504020101010102" pitchFamily="34" charset="0"/>
              </a:defRPr>
            </a:lvl1pPr>
            <a:lvl2pPr marL="342891" indent="0">
              <a:buNone/>
              <a:defRPr sz="1500" b="1"/>
            </a:lvl2pPr>
            <a:lvl3pPr marL="685783" indent="0">
              <a:buNone/>
              <a:defRPr sz="1351" b="1"/>
            </a:lvl3pPr>
            <a:lvl4pPr marL="1028674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9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1" indent="0">
              <a:buNone/>
              <a:defRPr sz="1200" b="1"/>
            </a:lvl9pPr>
          </a:lstStyle>
          <a:p>
            <a:pPr lvl="0"/>
            <a:r>
              <a:rPr lang="en-US" dirty="0"/>
              <a:t>Click to add subtitle or secondary text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8740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lide Number Placeholder 5"/>
          <p:cNvSpPr>
            <a:spLocks noGrp="1"/>
          </p:cNvSpPr>
          <p:nvPr>
            <p:ph type="sldNum" sz="quarter" idx="17"/>
          </p:nvPr>
        </p:nvSpPr>
        <p:spPr bwMode="gray"/>
        <p:txBody>
          <a:bodyPr/>
          <a:lstStyle/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6"/>
          </p:nvPr>
        </p:nvSpPr>
        <p:spPr bwMode="gray"/>
        <p:txBody>
          <a:bodyPr/>
          <a:lstStyle/>
          <a:p>
            <a:endParaRPr lang="en-US" dirty="0"/>
          </a:p>
        </p:txBody>
      </p:sp>
      <p:sp>
        <p:nvSpPr>
          <p:cNvPr id="11" name="Date Placeholder 3"/>
          <p:cNvSpPr>
            <a:spLocks noGrp="1"/>
          </p:cNvSpPr>
          <p:nvPr>
            <p:ph type="dt" sz="half" idx="15"/>
          </p:nvPr>
        </p:nvSpPr>
        <p:spPr bwMode="gray"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4"/>
          </p:nvPr>
        </p:nvSpPr>
        <p:spPr bwMode="gray">
          <a:xfrm>
            <a:off x="3119438" y="192088"/>
            <a:ext cx="5786438" cy="41257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987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032" y="4892040"/>
            <a:ext cx="825845" cy="145737"/>
          </a:xfrm>
          <a:prstGeom prst="rect">
            <a:avLst/>
          </a:prstGeom>
        </p:spPr>
      </p:pic>
      <p:sp>
        <p:nvSpPr>
          <p:cNvPr id="7" name="Legal"/>
          <p:cNvSpPr/>
          <p:nvPr userDrawn="1"/>
        </p:nvSpPr>
        <p:spPr bwMode="gray">
          <a:xfrm>
            <a:off x="8980380" y="3298031"/>
            <a:ext cx="90964" cy="1481030"/>
          </a:xfrm>
          <a:prstGeom prst="rect">
            <a:avLst/>
          </a:prstGeom>
        </p:spPr>
        <p:txBody>
          <a:bodyPr vert="vert270" wrap="none" lIns="91440" tIns="45720" rIns="91440" bIns="45720" rtlCol="0" anchor="ctr"/>
          <a:lstStyle/>
          <a:p>
            <a:pPr lvl="0" algn="l"/>
            <a:r>
              <a:rPr lang="en-US" sz="400" b="0" cap="none" baseline="0" noProof="0">
                <a:solidFill>
                  <a:srgbClr val="A2A2A2"/>
                </a:solidFill>
                <a:latin typeface="Mark Offc For MC" panose="020B0504020101010102" pitchFamily="34" charset="0"/>
              </a:rPr>
              <a:t>©2019 Mastercard. Proprietary and Confidential.</a:t>
            </a:r>
            <a:endParaRPr lang="en-US" sz="400" b="0" cap="none" baseline="0" dirty="0">
              <a:solidFill>
                <a:srgbClr val="A2A2A2"/>
              </a:solidFill>
              <a:latin typeface="Mark Offc For MC" panose="020B0504020101010102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470301" y="4817955"/>
            <a:ext cx="435577" cy="273844"/>
          </a:xfrm>
          <a:prstGeom prst="rect">
            <a:avLst/>
          </a:prstGeom>
        </p:spPr>
        <p:txBody>
          <a:bodyPr vert="horz" lIns="91440" tIns="45720" rIns="0" bIns="45720" rtlCol="0" anchor="ctr"/>
          <a:lstStyle>
            <a:lvl1pPr algn="r">
              <a:defRPr sz="600" b="1" cap="all" baseline="0">
                <a:solidFill>
                  <a:schemeClr val="tx1"/>
                </a:solidFill>
                <a:latin typeface="Mark Offc For MC" panose="020B0504020101010102" pitchFamily="34" charset="0"/>
              </a:defRPr>
            </a:lvl1pPr>
          </a:lstStyle>
          <a:p>
            <a:fld id="{3AB2DB24-5BB4-4F1B-973E-A10FA63DFB9A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4721013" y="4817955"/>
            <a:ext cx="3600276" cy="273844"/>
          </a:xfrm>
          <a:prstGeom prst="rect">
            <a:avLst/>
          </a:prstGeom>
        </p:spPr>
        <p:txBody>
          <a:bodyPr vert="horz" lIns="91440" tIns="45720" rIns="0" bIns="45720" rtlCol="0" anchor="ctr" anchorCtr="0"/>
          <a:lstStyle>
            <a:lvl1pPr algn="r">
              <a:defRPr sz="600" b="1" cap="all" baseline="0">
                <a:solidFill>
                  <a:schemeClr val="tx1"/>
                </a:solidFill>
                <a:latin typeface="Mark Offc For MC" panose="020B0504020101010102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3119090" y="4817955"/>
            <a:ext cx="145290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00" b="0" cap="all" baseline="0">
                <a:solidFill>
                  <a:schemeClr val="tx1"/>
                </a:solidFill>
                <a:latin typeface="Mark Offc For MC" panose="020B0504020101010102" pitchFamily="34" charset="0"/>
              </a:defRPr>
            </a:lvl1pPr>
          </a:lstStyle>
          <a:p>
            <a:r>
              <a:rPr lang="en-US"/>
              <a:t>July 10, 2019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3119089" y="192024"/>
            <a:ext cx="5786787" cy="4125806"/>
          </a:xfrm>
          <a:prstGeom prst="rect">
            <a:avLst/>
          </a:prstGeom>
        </p:spPr>
        <p:txBody>
          <a:bodyPr vert="horz" lIns="91440" tIns="45720" rIns="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64593" y="192025"/>
            <a:ext cx="2725897" cy="535531"/>
          </a:xfrm>
          <a:prstGeom prst="rect">
            <a:avLst/>
          </a:prstGeom>
        </p:spPr>
        <p:txBody>
          <a:bodyPr vert="horz" wrap="square" lIns="91440" tIns="45720" rIns="91440" bIns="45720" rtlCol="0" anchor="t" anchorCtr="0">
            <a:sp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8462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681" r:id="rId2"/>
    <p:sldLayoutId id="2147483682" r:id="rId3"/>
    <p:sldLayoutId id="2147483701" r:id="rId4"/>
    <p:sldLayoutId id="2147483688" r:id="rId5"/>
    <p:sldLayoutId id="2147483687" r:id="rId6"/>
    <p:sldLayoutId id="2147483702" r:id="rId7"/>
    <p:sldLayoutId id="2147483650" r:id="rId8"/>
    <p:sldLayoutId id="2147483712" r:id="rId9"/>
    <p:sldLayoutId id="2147483710" r:id="rId10"/>
    <p:sldLayoutId id="2147483709" r:id="rId11"/>
    <p:sldLayoutId id="2147483708" r:id="rId12"/>
    <p:sldLayoutId id="2147483707" r:id="rId13"/>
    <p:sldLayoutId id="2147483706" r:id="rId14"/>
    <p:sldLayoutId id="2147483704" r:id="rId15"/>
    <p:sldLayoutId id="2147483711" r:id="rId16"/>
    <p:sldLayoutId id="2147483655" r:id="rId17"/>
    <p:sldLayoutId id="2147483695" r:id="rId18"/>
    <p:sldLayoutId id="2147483671" r:id="rId19"/>
    <p:sldLayoutId id="2147483677" r:id="rId20"/>
    <p:sldLayoutId id="2147483713" r:id="rId21"/>
    <p:sldLayoutId id="2147483699" r:id="rId22"/>
    <p:sldLayoutId id="2147483700" r:id="rId23"/>
    <p:sldLayoutId id="2147483651" r:id="rId24"/>
    <p:sldLayoutId id="2147483691" r:id="rId25"/>
  </p:sldLayoutIdLst>
  <p:hf hdr="0"/>
  <p:txStyles>
    <p:titleStyle>
      <a:lvl1pPr algn="l" defTabSz="685783" rtl="0" eaLnBrk="1" latinLnBrk="0" hangingPunct="1">
        <a:lnSpc>
          <a:spcPct val="90000"/>
        </a:lnSpc>
        <a:spcBef>
          <a:spcPct val="0"/>
        </a:spcBef>
        <a:buNone/>
        <a:defRPr sz="1600" b="1" kern="1200">
          <a:solidFill>
            <a:schemeClr val="tx1"/>
          </a:solidFill>
          <a:latin typeface="Mark Offc For MC" panose="020B0504020101010102" pitchFamily="34" charset="0"/>
          <a:ea typeface="+mj-ea"/>
          <a:cs typeface="+mj-cs"/>
        </a:defRPr>
      </a:lvl1pPr>
    </p:titleStyle>
    <p:bodyStyle>
      <a:lvl1pPr marL="115885" indent="-115885" algn="l" defTabSz="685783" rtl="0" eaLnBrk="1" latinLnBrk="0" hangingPunct="1">
        <a:lnSpc>
          <a:spcPct val="90000"/>
        </a:lnSpc>
        <a:spcBef>
          <a:spcPts val="1200"/>
        </a:spcBef>
        <a:buFont typeface="Mark Offc For MC" panose="020B0504020101010102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287331" indent="-139697" algn="l" defTabSz="685783" rtl="0" eaLnBrk="1" latinLnBrk="0" hangingPunct="1">
        <a:lnSpc>
          <a:spcPct val="90000"/>
        </a:lnSpc>
        <a:spcBef>
          <a:spcPts val="200"/>
        </a:spcBef>
        <a:buFont typeface="Mark Offc For MC" panose="020B0504020101010102" pitchFamily="34" charset="0"/>
        <a:buChar char="–"/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403215" indent="-115885" algn="l" defTabSz="685783" rtl="0" eaLnBrk="1" latinLnBrk="0" hangingPunct="1">
        <a:lnSpc>
          <a:spcPct val="90000"/>
        </a:lnSpc>
        <a:spcBef>
          <a:spcPts val="300"/>
        </a:spcBef>
        <a:buFont typeface="Mark Offc For MC" panose="020B0504020101010102" pitchFamily="34" charset="0"/>
        <a:buChar char="•"/>
        <a:defRPr sz="1100" kern="1200">
          <a:solidFill>
            <a:schemeClr val="tx1"/>
          </a:solidFill>
          <a:latin typeface="+mn-lt"/>
          <a:ea typeface="+mn-ea"/>
          <a:cs typeface="+mn-cs"/>
        </a:defRPr>
      </a:lvl3pPr>
      <a:lvl4pPr marL="568311" indent="-133347" algn="l" defTabSz="685783" rtl="0" eaLnBrk="1" latinLnBrk="0" hangingPunct="1">
        <a:lnSpc>
          <a:spcPct val="90000"/>
        </a:lnSpc>
        <a:spcBef>
          <a:spcPts val="300"/>
        </a:spcBef>
        <a:buFont typeface="Mark Offc For MC" panose="020B0504020101010102" pitchFamily="34" charset="0"/>
        <a:buChar char="–"/>
        <a:defRPr sz="1100" kern="1200">
          <a:solidFill>
            <a:schemeClr val="tx1"/>
          </a:solidFill>
          <a:latin typeface="+mn-lt"/>
          <a:ea typeface="+mn-ea"/>
          <a:cs typeface="+mn-cs"/>
        </a:defRPr>
      </a:lvl4pPr>
      <a:lvl5pPr marL="684196" indent="-115885" algn="l" defTabSz="685783" rtl="0" eaLnBrk="1" latinLnBrk="0" hangingPunct="1">
        <a:lnSpc>
          <a:spcPct val="90000"/>
        </a:lnSpc>
        <a:spcBef>
          <a:spcPts val="300"/>
        </a:spcBef>
        <a:buFont typeface="Mark Offc For MC" panose="020B0504020101010102" pitchFamily="34" charset="0"/>
        <a:buChar char="•"/>
        <a:defRPr sz="1051" kern="1200">
          <a:solidFill>
            <a:schemeClr val="tx1"/>
          </a:solidFill>
          <a:latin typeface="+mn-lt"/>
          <a:ea typeface="+mn-ea"/>
          <a:cs typeface="+mn-cs"/>
        </a:defRPr>
      </a:lvl5pPr>
      <a:lvl6pPr marL="1885904" indent="-171446" algn="l" defTabSz="685783" rtl="0" eaLnBrk="1" latinLnBrk="0" hangingPunct="1">
        <a:lnSpc>
          <a:spcPct val="90000"/>
        </a:lnSpc>
        <a:spcBef>
          <a:spcPts val="375"/>
        </a:spcBef>
        <a:buFont typeface="Mark Offc For MC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228795" indent="-171446" algn="l" defTabSz="685783" rtl="0" eaLnBrk="1" latinLnBrk="0" hangingPunct="1">
        <a:lnSpc>
          <a:spcPct val="90000"/>
        </a:lnSpc>
        <a:spcBef>
          <a:spcPts val="375"/>
        </a:spcBef>
        <a:buFont typeface="Mark Offc For MC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571686" indent="-171446" algn="l" defTabSz="685783" rtl="0" eaLnBrk="1" latinLnBrk="0" hangingPunct="1">
        <a:lnSpc>
          <a:spcPct val="90000"/>
        </a:lnSpc>
        <a:spcBef>
          <a:spcPts val="375"/>
        </a:spcBef>
        <a:buFont typeface="Mark Offc For MC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914578" indent="-171446" algn="l" defTabSz="685783" rtl="0" eaLnBrk="1" latinLnBrk="0" hangingPunct="1">
        <a:lnSpc>
          <a:spcPct val="90000"/>
        </a:lnSpc>
        <a:spcBef>
          <a:spcPts val="375"/>
        </a:spcBef>
        <a:buFont typeface="Mark Offc For MC" panose="020B0604020202020204" pitchFamily="34" charset="0"/>
        <a:buChar char="•"/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1pPr>
      <a:lvl2pPr marL="34289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2pPr>
      <a:lvl3pPr marL="685783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3pPr>
      <a:lvl4pPr marL="1028674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4pPr>
      <a:lvl5pPr marL="1371566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5pPr>
      <a:lvl6pPr marL="1714457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6pPr>
      <a:lvl7pPr marL="2057349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7pPr>
      <a:lvl8pPr marL="2400240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8pPr>
      <a:lvl9pPr marL="2743131" algn="l" defTabSz="685783" rtl="0" eaLnBrk="1" latinLnBrk="0" hangingPunct="1">
        <a:defRPr sz="1351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  <p15:guide id="3" pos="1919" userDrawn="1">
          <p15:clr>
            <a:srgbClr val="F26B43"/>
          </p15:clr>
        </p15:guide>
        <p15:guide id="4" pos="3843" userDrawn="1">
          <p15:clr>
            <a:srgbClr val="F26B43"/>
          </p15:clr>
        </p15:guide>
        <p15:guide id="5" orient="horz" pos="2903" userDrawn="1">
          <p15:clr>
            <a:srgbClr val="F26B43"/>
          </p15:clr>
        </p15:guide>
        <p15:guide id="6" orient="horz" pos="309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7.png"/><Relationship Id="rId2" Type="http://schemas.openxmlformats.org/officeDocument/2006/relationships/tags" Target="../tags/tag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1.bin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8.png"/><Relationship Id="rId2" Type="http://schemas.openxmlformats.org/officeDocument/2006/relationships/tags" Target="../tags/tag3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2.bin"/><Relationship Id="rId10" Type="http://schemas.openxmlformats.org/officeDocument/2006/relationships/image" Target="../media/image11.png"/><Relationship Id="rId4" Type="http://schemas.openxmlformats.org/officeDocument/2006/relationships/notesSlide" Target="../notesSlides/notesSlide2.xml"/><Relationship Id="rId9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8.png"/><Relationship Id="rId2" Type="http://schemas.openxmlformats.org/officeDocument/2006/relationships/tags" Target="../tags/tag4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emf"/><Relationship Id="rId5" Type="http://schemas.openxmlformats.org/officeDocument/2006/relationships/oleObject" Target="../embeddings/oleObject3.bin"/><Relationship Id="rId10" Type="http://schemas.openxmlformats.org/officeDocument/2006/relationships/image" Target="../media/image13.png"/><Relationship Id="rId4" Type="http://schemas.openxmlformats.org/officeDocument/2006/relationships/notesSlide" Target="../notesSlides/notesSlide3.xml"/><Relationship Id="rId9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839263957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think-cell Slide" r:id="rId5" imgW="359" imgH="358" progId="TCLayout.ActiveDocument.1">
                  <p:embed/>
                </p:oleObj>
              </mc:Choice>
              <mc:Fallback>
                <p:oleObj name="think-cell Slide" r:id="rId5" imgW="359" imgH="358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AB2DB24-5BB4-4F1B-973E-A10FA63DFB9A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4ECCFDE2-0926-41F0-BD0A-E8C549EF794E}"/>
              </a:ext>
            </a:extLst>
          </p:cNvPr>
          <p:cNvGrpSpPr/>
          <p:nvPr/>
        </p:nvGrpSpPr>
        <p:grpSpPr>
          <a:xfrm>
            <a:off x="2429338" y="1263495"/>
            <a:ext cx="4001860" cy="2616511"/>
            <a:chOff x="2429338" y="1263495"/>
            <a:chExt cx="4001860" cy="2616511"/>
          </a:xfrm>
        </p:grpSpPr>
        <p:sp>
          <p:nvSpPr>
            <p:cNvPr id="10" name="Rectangle 9"/>
            <p:cNvSpPr/>
            <p:nvPr/>
          </p:nvSpPr>
          <p:spPr bwMode="gray">
            <a:xfrm>
              <a:off x="3616438" y="1267292"/>
              <a:ext cx="182880" cy="260891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Conv2D + </a:t>
              </a:r>
              <a:r>
                <a:rPr lang="en-US" sz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ReLU</a:t>
              </a:r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 (filters=16)</a:t>
              </a:r>
            </a:p>
          </p:txBody>
        </p:sp>
        <p:grpSp>
          <p:nvGrpSpPr>
            <p:cNvPr id="49" name="Group 48"/>
            <p:cNvGrpSpPr/>
            <p:nvPr/>
          </p:nvGrpSpPr>
          <p:grpSpPr>
            <a:xfrm>
              <a:off x="2429338" y="1769653"/>
              <a:ext cx="1035627" cy="1200415"/>
              <a:chOff x="122688" y="1775115"/>
              <a:chExt cx="1035627" cy="1200415"/>
            </a:xfrm>
          </p:grpSpPr>
          <p:pic>
            <p:nvPicPr>
              <p:cNvPr id="7" name="Picture 6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22688" y="2178894"/>
                <a:ext cx="1035627" cy="796636"/>
              </a:xfrm>
              <a:prstGeom prst="rect">
                <a:avLst/>
              </a:prstGeom>
            </p:spPr>
          </p:pic>
          <p:sp>
            <p:nvSpPr>
              <p:cNvPr id="8" name="Rectangle 7"/>
              <p:cNvSpPr/>
              <p:nvPr/>
            </p:nvSpPr>
            <p:spPr bwMode="gray">
              <a:xfrm>
                <a:off x="122688" y="1775115"/>
                <a:ext cx="1035627" cy="386191"/>
              </a:xfrm>
              <a:prstGeom prst="rect">
                <a:avLst/>
              </a:prstGeom>
              <a:ln/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r>
                  <a:rPr lang="en-US" sz="1000" dirty="0">
                    <a:latin typeface="Arial" panose="020B0604020202020204" pitchFamily="34" charset="0"/>
                    <a:cs typeface="Arial" panose="020B0604020202020204" pitchFamily="34" charset="0"/>
                  </a:rPr>
                  <a:t>Image 299x299</a:t>
                </a:r>
              </a:p>
            </p:txBody>
          </p:sp>
        </p:grpSp>
        <p:sp>
          <p:nvSpPr>
            <p:cNvPr id="13" name="Rectangle 12"/>
            <p:cNvSpPr/>
            <p:nvPr/>
          </p:nvSpPr>
          <p:spPr bwMode="gray">
            <a:xfrm>
              <a:off x="3939062" y="1263495"/>
              <a:ext cx="182880" cy="2616511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MaxPooling2D</a:t>
              </a:r>
            </a:p>
          </p:txBody>
        </p:sp>
        <p:cxnSp>
          <p:nvCxnSpPr>
            <p:cNvPr id="11" name="Straight Arrow Connector 10"/>
            <p:cNvCxnSpPr>
              <a:cxnSpLocks/>
              <a:stCxn id="7" idx="3"/>
              <a:endCxn id="10" idx="1"/>
            </p:cNvCxnSpPr>
            <p:nvPr/>
          </p:nvCxnSpPr>
          <p:spPr bwMode="gray">
            <a:xfrm>
              <a:off x="3464965" y="2571750"/>
              <a:ext cx="151473" cy="1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Arrow Connector 19"/>
            <p:cNvCxnSpPr>
              <a:cxnSpLocks/>
              <a:stCxn id="10" idx="3"/>
              <a:endCxn id="13" idx="1"/>
            </p:cNvCxnSpPr>
            <p:nvPr/>
          </p:nvCxnSpPr>
          <p:spPr bwMode="gray">
            <a:xfrm>
              <a:off x="3799318" y="2571751"/>
              <a:ext cx="1397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 bwMode="gray">
            <a:xfrm>
              <a:off x="4300846" y="1267292"/>
              <a:ext cx="182880" cy="260891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Conv2D + </a:t>
              </a:r>
              <a:r>
                <a:rPr lang="en-US" sz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ReLU</a:t>
              </a:r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 (filters=32)</a:t>
              </a:r>
            </a:p>
          </p:txBody>
        </p:sp>
        <p:sp>
          <p:nvSpPr>
            <p:cNvPr id="25" name="Rectangle 24"/>
            <p:cNvSpPr/>
            <p:nvPr/>
          </p:nvSpPr>
          <p:spPr bwMode="gray">
            <a:xfrm>
              <a:off x="4623470" y="1263495"/>
              <a:ext cx="182880" cy="2616511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MaxPooling2D</a:t>
              </a:r>
            </a:p>
          </p:txBody>
        </p:sp>
        <p:cxnSp>
          <p:nvCxnSpPr>
            <p:cNvPr id="28" name="Straight Arrow Connector 27"/>
            <p:cNvCxnSpPr>
              <a:stCxn id="24" idx="3"/>
              <a:endCxn id="25" idx="1"/>
            </p:cNvCxnSpPr>
            <p:nvPr/>
          </p:nvCxnSpPr>
          <p:spPr bwMode="gray">
            <a:xfrm>
              <a:off x="4483726" y="2571751"/>
              <a:ext cx="1397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Rectangle 33"/>
            <p:cNvSpPr/>
            <p:nvPr/>
          </p:nvSpPr>
          <p:spPr bwMode="gray">
            <a:xfrm>
              <a:off x="4957822" y="1267292"/>
              <a:ext cx="182880" cy="260891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Conv2D + </a:t>
              </a:r>
              <a:r>
                <a:rPr lang="en-US" sz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ReLU</a:t>
              </a:r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 (filters=64)</a:t>
              </a:r>
            </a:p>
          </p:txBody>
        </p:sp>
        <p:sp>
          <p:nvSpPr>
            <p:cNvPr id="35" name="Rectangle 34"/>
            <p:cNvSpPr/>
            <p:nvPr/>
          </p:nvSpPr>
          <p:spPr bwMode="gray">
            <a:xfrm>
              <a:off x="5280446" y="1263495"/>
              <a:ext cx="182880" cy="2616511"/>
            </a:xfrm>
            <a:prstGeom prst="rect">
              <a:avLst/>
            </a:prstGeom>
            <a:solidFill>
              <a:schemeClr val="bg2">
                <a:lumMod val="60000"/>
                <a:lumOff val="4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MaxPooling2D</a:t>
              </a:r>
            </a:p>
          </p:txBody>
        </p:sp>
        <p:cxnSp>
          <p:nvCxnSpPr>
            <p:cNvPr id="36" name="Straight Arrow Connector 35"/>
            <p:cNvCxnSpPr>
              <a:cxnSpLocks/>
              <a:stCxn id="25" idx="3"/>
              <a:endCxn id="34" idx="1"/>
            </p:cNvCxnSpPr>
            <p:nvPr/>
          </p:nvCxnSpPr>
          <p:spPr bwMode="gray">
            <a:xfrm>
              <a:off x="4806350" y="2571751"/>
              <a:ext cx="151472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34" idx="3"/>
              <a:endCxn id="35" idx="1"/>
            </p:cNvCxnSpPr>
            <p:nvPr/>
          </p:nvCxnSpPr>
          <p:spPr bwMode="gray">
            <a:xfrm>
              <a:off x="5140702" y="2571751"/>
              <a:ext cx="1397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0" name="Rectangle 39"/>
            <p:cNvSpPr/>
            <p:nvPr/>
          </p:nvSpPr>
          <p:spPr bwMode="gray">
            <a:xfrm>
              <a:off x="5603070" y="1263495"/>
              <a:ext cx="182880" cy="2616511"/>
            </a:xfrm>
            <a:prstGeom prst="rect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Flatten</a:t>
              </a:r>
            </a:p>
          </p:txBody>
        </p:sp>
        <p:cxnSp>
          <p:nvCxnSpPr>
            <p:cNvPr id="41" name="Straight Arrow Connector 40"/>
            <p:cNvCxnSpPr>
              <a:stCxn id="35" idx="3"/>
              <a:endCxn id="40" idx="1"/>
            </p:cNvCxnSpPr>
            <p:nvPr/>
          </p:nvCxnSpPr>
          <p:spPr bwMode="gray">
            <a:xfrm>
              <a:off x="5463326" y="2571751"/>
              <a:ext cx="1397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Rectangle 42"/>
            <p:cNvSpPr/>
            <p:nvPr/>
          </p:nvSpPr>
          <p:spPr bwMode="gray">
            <a:xfrm>
              <a:off x="5925694" y="1263495"/>
              <a:ext cx="182880" cy="2616511"/>
            </a:xfrm>
            <a:prstGeom prst="rect">
              <a:avLst/>
            </a:prstGeom>
            <a:solidFill>
              <a:srgbClr val="00B0F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Fully Connected + </a:t>
              </a:r>
              <a:r>
                <a:rPr lang="en-US" sz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ReLU</a:t>
              </a:r>
              <a:endParaRPr lang="en-US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4" name="Straight Arrow Connector 43"/>
            <p:cNvCxnSpPr>
              <a:stCxn id="40" idx="3"/>
              <a:endCxn id="43" idx="1"/>
            </p:cNvCxnSpPr>
            <p:nvPr/>
          </p:nvCxnSpPr>
          <p:spPr bwMode="gray">
            <a:xfrm>
              <a:off x="5785950" y="2571751"/>
              <a:ext cx="1397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Rectangle 45"/>
            <p:cNvSpPr/>
            <p:nvPr/>
          </p:nvSpPr>
          <p:spPr bwMode="gray">
            <a:xfrm>
              <a:off x="6248318" y="1263495"/>
              <a:ext cx="182880" cy="2616511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vert270" rtlCol="0" anchor="ctr"/>
            <a:lstStyle/>
            <a:p>
              <a:pPr algn="ctr"/>
              <a:r>
                <a:rPr lang="en-US" sz="1000" dirty="0" err="1">
                  <a:latin typeface="Arial" panose="020B0604020202020204" pitchFamily="34" charset="0"/>
                  <a:cs typeface="Arial" panose="020B0604020202020204" pitchFamily="34" charset="0"/>
                </a:rPr>
                <a:t>softmax</a:t>
              </a:r>
              <a:endParaRPr lang="en-US" sz="10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47" name="Straight Arrow Connector 46"/>
            <p:cNvCxnSpPr>
              <a:stCxn id="43" idx="3"/>
              <a:endCxn id="46" idx="1"/>
            </p:cNvCxnSpPr>
            <p:nvPr/>
          </p:nvCxnSpPr>
          <p:spPr bwMode="gray">
            <a:xfrm>
              <a:off x="6108574" y="2571751"/>
              <a:ext cx="13974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>
              <a:extLst>
                <a:ext uri="{FF2B5EF4-FFF2-40B4-BE49-F238E27FC236}">
                  <a16:creationId xmlns:a16="http://schemas.microsoft.com/office/drawing/2014/main" id="{87E62364-A9CF-42EE-B82A-61B22EF76FF5}"/>
                </a:ext>
              </a:extLst>
            </p:cNvPr>
            <p:cNvCxnSpPr>
              <a:cxnSpLocks/>
              <a:stCxn id="13" idx="3"/>
              <a:endCxn id="24" idx="1"/>
            </p:cNvCxnSpPr>
            <p:nvPr/>
          </p:nvCxnSpPr>
          <p:spPr bwMode="gray">
            <a:xfrm>
              <a:off x="4121942" y="2571751"/>
              <a:ext cx="178904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768870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1" name="think-cell Slide" r:id="rId5" imgW="359" imgH="358" progId="TCLayout.ActiveDocument.1">
                  <p:embed/>
                </p:oleObj>
              </mc:Choice>
              <mc:Fallback>
                <p:oleObj name="think-cell Slide" r:id="rId5" imgW="359" imgH="358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AB2DB24-5BB4-4F1B-973E-A10FA63DFB9A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D1DF38AA-A6BC-49C4-8EFC-913743C4EFEC}"/>
              </a:ext>
            </a:extLst>
          </p:cNvPr>
          <p:cNvGrpSpPr/>
          <p:nvPr/>
        </p:nvGrpSpPr>
        <p:grpSpPr>
          <a:xfrm>
            <a:off x="1091953" y="314483"/>
            <a:ext cx="5559432" cy="3020800"/>
            <a:chOff x="1091953" y="314483"/>
            <a:chExt cx="5559432" cy="3020800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A851852-1C85-4DC4-8E7A-5C15A0FDCF9A}"/>
                </a:ext>
              </a:extLst>
            </p:cNvPr>
            <p:cNvSpPr/>
            <p:nvPr/>
          </p:nvSpPr>
          <p:spPr bwMode="gray">
            <a:xfrm>
              <a:off x="1091953" y="1536461"/>
              <a:ext cx="914400" cy="27860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Car Make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0E1E8D9-E87C-4435-894F-8A39A82B5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33165" y="1310639"/>
              <a:ext cx="1335315" cy="7302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8F06C6D-ECC9-460F-85E3-D94239C69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50905" y="1310639"/>
              <a:ext cx="1300480" cy="731520"/>
            </a:xfrm>
            <a:prstGeom prst="rect">
              <a:avLst/>
            </a:prstGeom>
          </p:spPr>
        </p:pic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E620BE3-5C70-46ED-944F-BFFD43B8565F}"/>
                </a:ext>
              </a:extLst>
            </p:cNvPr>
            <p:cNvSpPr/>
            <p:nvPr/>
          </p:nvSpPr>
          <p:spPr bwMode="gray">
            <a:xfrm>
              <a:off x="1091953" y="2531982"/>
              <a:ext cx="914400" cy="27860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Car Model</a:t>
              </a: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14A94734-32F5-4478-A9FF-B6A19F96F058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451432" y="2305525"/>
              <a:ext cx="1284815" cy="731520"/>
            </a:xfrm>
            <a:prstGeom prst="rect">
              <a:avLst/>
            </a:prstGeom>
          </p:spPr>
        </p:pic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3CE42BBD-C32D-4DF0-A35A-1EF259AA6A99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420176" y="2305525"/>
              <a:ext cx="1330037" cy="731520"/>
            </a:xfrm>
            <a:prstGeom prst="rect">
              <a:avLst/>
            </a:prstGeom>
          </p:spPr>
        </p:pic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28AC63E-0702-4617-A767-DC9BDC07D90D}"/>
                </a:ext>
              </a:extLst>
            </p:cNvPr>
            <p:cNvCxnSpPr>
              <a:cxnSpLocks/>
              <a:stCxn id="15" idx="2"/>
              <a:endCxn id="22" idx="0"/>
            </p:cNvCxnSpPr>
            <p:nvPr/>
          </p:nvCxnSpPr>
          <p:spPr bwMode="gray">
            <a:xfrm flipH="1">
              <a:off x="3093840" y="2040889"/>
              <a:ext cx="1006983" cy="264636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B9AC49FC-259E-4910-868A-DBD46C9F604D}"/>
                </a:ext>
              </a:extLst>
            </p:cNvPr>
            <p:cNvCxnSpPr>
              <a:cxnSpLocks/>
              <a:stCxn id="15" idx="2"/>
              <a:endCxn id="45" idx="0"/>
            </p:cNvCxnSpPr>
            <p:nvPr/>
          </p:nvCxnSpPr>
          <p:spPr bwMode="gray">
            <a:xfrm>
              <a:off x="4100823" y="2040889"/>
              <a:ext cx="984372" cy="264636"/>
            </a:xfrm>
            <a:prstGeom prst="straightConnector1">
              <a:avLst/>
            </a:prstGeom>
            <a:ln>
              <a:prstDash val="lg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F438044-FAF8-4A9B-94FF-39C60738A193}"/>
                </a:ext>
              </a:extLst>
            </p:cNvPr>
            <p:cNvSpPr/>
            <p:nvPr/>
          </p:nvSpPr>
          <p:spPr bwMode="gray">
            <a:xfrm>
              <a:off x="1091953" y="540940"/>
              <a:ext cx="914400" cy="27860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Car Image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B900D4B-C1A3-4735-B98A-8EA840DEA646}"/>
                </a:ext>
              </a:extLst>
            </p:cNvPr>
            <p:cNvSpPr/>
            <p:nvPr/>
          </p:nvSpPr>
          <p:spPr bwMode="gray">
            <a:xfrm>
              <a:off x="2636639" y="3056676"/>
              <a:ext cx="914400" cy="278607"/>
            </a:xfrm>
            <a:prstGeom prst="rect">
              <a:avLst/>
            </a:prstGeom>
            <a:solidFill>
              <a:srgbClr val="00B05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 err="1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Vios</a:t>
              </a:r>
              <a:endParaRPr lang="en-US" sz="1000" dirty="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5741434-3B67-47EF-B409-136110159225}"/>
                </a:ext>
              </a:extLst>
            </p:cNvPr>
            <p:cNvSpPr/>
            <p:nvPr/>
          </p:nvSpPr>
          <p:spPr bwMode="gray">
            <a:xfrm>
              <a:off x="4627994" y="3056676"/>
              <a:ext cx="914400" cy="27860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Camry</a:t>
              </a:r>
            </a:p>
          </p:txBody>
        </p:sp>
        <p:pic>
          <p:nvPicPr>
            <p:cNvPr id="61" name="Picture 60">
              <a:extLst>
                <a:ext uri="{FF2B5EF4-FFF2-40B4-BE49-F238E27FC236}">
                  <a16:creationId xmlns:a16="http://schemas.microsoft.com/office/drawing/2014/main" id="{68C1D1A9-DECA-4163-B528-6E6B6B20476B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399868" y="314483"/>
              <a:ext cx="1284815" cy="731520"/>
            </a:xfrm>
            <a:prstGeom prst="rect">
              <a:avLst/>
            </a:prstGeom>
          </p:spPr>
        </p:pic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B8FA957-7FD9-4226-AB7B-1453302909BD}"/>
                </a:ext>
              </a:extLst>
            </p:cNvPr>
            <p:cNvCxnSpPr>
              <a:cxnSpLocks/>
              <a:stCxn id="61" idx="2"/>
              <a:endCxn id="15" idx="0"/>
            </p:cNvCxnSpPr>
            <p:nvPr/>
          </p:nvCxnSpPr>
          <p:spPr bwMode="gray">
            <a:xfrm flipH="1">
              <a:off x="4100823" y="1046003"/>
              <a:ext cx="941453" cy="264636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0A63244F-68A3-475B-B84B-EC92D0BFFEC0}"/>
                </a:ext>
              </a:extLst>
            </p:cNvPr>
            <p:cNvCxnSpPr>
              <a:cxnSpLocks/>
              <a:stCxn id="61" idx="2"/>
              <a:endCxn id="30" idx="0"/>
            </p:cNvCxnSpPr>
            <p:nvPr/>
          </p:nvCxnSpPr>
          <p:spPr bwMode="gray">
            <a:xfrm>
              <a:off x="5042276" y="1046003"/>
              <a:ext cx="958869" cy="264636"/>
            </a:xfrm>
            <a:prstGeom prst="straightConnector1">
              <a:avLst/>
            </a:prstGeom>
            <a:ln>
              <a:prstDash val="lg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8949077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think-cell Slide" r:id="rId5" imgW="359" imgH="358" progId="TCLayout.ActiveDocument.1">
                  <p:embed/>
                </p:oleObj>
              </mc:Choice>
              <mc:Fallback>
                <p:oleObj name="think-cell Slide" r:id="rId5" imgW="359" imgH="358" progId="TCLayout.ActiveDocument.1">
                  <p:embed/>
                  <p:pic>
                    <p:nvPicPr>
                      <p:cNvPr id="5" name="Object 4" hidden="1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Slide Number Placeholder 1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3AB2DB24-5BB4-4F1B-973E-A10FA63DFB9A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r>
              <a:rPr lang="en-US"/>
              <a:t>July 10, 2019</a:t>
            </a:r>
            <a:endParaRPr lang="en-US" dirty="0"/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5C9A2E32-2CC9-4FFF-82B0-C39479847C58}"/>
              </a:ext>
            </a:extLst>
          </p:cNvPr>
          <p:cNvGrpSpPr/>
          <p:nvPr/>
        </p:nvGrpSpPr>
        <p:grpSpPr>
          <a:xfrm>
            <a:off x="1091953" y="314483"/>
            <a:ext cx="5559432" cy="3020800"/>
            <a:chOff x="1091953" y="314483"/>
            <a:chExt cx="5559432" cy="3020800"/>
          </a:xfrm>
        </p:grpSpPr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6A851852-1C85-4DC4-8E7A-5C15A0FDCF9A}"/>
                </a:ext>
              </a:extLst>
            </p:cNvPr>
            <p:cNvSpPr/>
            <p:nvPr/>
          </p:nvSpPr>
          <p:spPr bwMode="gray">
            <a:xfrm>
              <a:off x="1091953" y="1536461"/>
              <a:ext cx="914400" cy="27860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Car Make</a:t>
              </a:r>
            </a:p>
          </p:txBody>
        </p:sp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20E1E8D9-E87C-4435-894F-8A39A82B540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433165" y="1310639"/>
              <a:ext cx="1335315" cy="73025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88F06C6D-ECC9-460F-85E3-D94239C69A9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350905" y="1310639"/>
              <a:ext cx="1300480" cy="731520"/>
            </a:xfrm>
            <a:prstGeom prst="rect">
              <a:avLst/>
            </a:prstGeom>
          </p:spPr>
        </p:pic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AE620BE3-5C70-46ED-944F-BFFD43B8565F}"/>
                </a:ext>
              </a:extLst>
            </p:cNvPr>
            <p:cNvSpPr/>
            <p:nvPr/>
          </p:nvSpPr>
          <p:spPr bwMode="gray">
            <a:xfrm>
              <a:off x="1091953" y="2537459"/>
              <a:ext cx="914400" cy="27860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Car Model</a:t>
              </a:r>
            </a:p>
          </p:txBody>
        </p:sp>
        <p:cxnSp>
          <p:nvCxnSpPr>
            <p:cNvPr id="53" name="Straight Arrow Connector 52">
              <a:extLst>
                <a:ext uri="{FF2B5EF4-FFF2-40B4-BE49-F238E27FC236}">
                  <a16:creationId xmlns:a16="http://schemas.microsoft.com/office/drawing/2014/main" id="{D28AC63E-0702-4617-A767-DC9BDC07D90D}"/>
                </a:ext>
              </a:extLst>
            </p:cNvPr>
            <p:cNvCxnSpPr>
              <a:cxnSpLocks/>
              <a:stCxn id="15" idx="2"/>
              <a:endCxn id="28" idx="0"/>
            </p:cNvCxnSpPr>
            <p:nvPr/>
          </p:nvCxnSpPr>
          <p:spPr bwMode="gray">
            <a:xfrm flipH="1">
              <a:off x="3093839" y="2040889"/>
              <a:ext cx="1006984" cy="270113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55" name="Straight Arrow Connector 54">
              <a:extLst>
                <a:ext uri="{FF2B5EF4-FFF2-40B4-BE49-F238E27FC236}">
                  <a16:creationId xmlns:a16="http://schemas.microsoft.com/office/drawing/2014/main" id="{B9AC49FC-259E-4910-868A-DBD46C9F604D}"/>
                </a:ext>
              </a:extLst>
            </p:cNvPr>
            <p:cNvCxnSpPr>
              <a:cxnSpLocks/>
              <a:stCxn id="15" idx="2"/>
              <a:endCxn id="16" idx="0"/>
            </p:cNvCxnSpPr>
            <p:nvPr/>
          </p:nvCxnSpPr>
          <p:spPr bwMode="gray">
            <a:xfrm>
              <a:off x="4100823" y="2040889"/>
              <a:ext cx="984371" cy="270113"/>
            </a:xfrm>
            <a:prstGeom prst="straightConnector1">
              <a:avLst/>
            </a:prstGeom>
            <a:ln>
              <a:prstDash val="lg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EF438044-FAF8-4A9B-94FF-39C60738A193}"/>
                </a:ext>
              </a:extLst>
            </p:cNvPr>
            <p:cNvSpPr/>
            <p:nvPr/>
          </p:nvSpPr>
          <p:spPr bwMode="gray">
            <a:xfrm>
              <a:off x="1091953" y="540940"/>
              <a:ext cx="914400" cy="27860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Car Image</a:t>
              </a:r>
            </a:p>
          </p:txBody>
        </p: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3B900D4B-C1A3-4735-B98A-8EA840DEA646}"/>
                </a:ext>
              </a:extLst>
            </p:cNvPr>
            <p:cNvSpPr/>
            <p:nvPr/>
          </p:nvSpPr>
          <p:spPr bwMode="gray">
            <a:xfrm>
              <a:off x="2636639" y="3056676"/>
              <a:ext cx="914400" cy="278607"/>
            </a:xfrm>
            <a:prstGeom prst="rect">
              <a:avLst/>
            </a:prstGeom>
            <a:solidFill>
              <a:srgbClr val="00B050"/>
            </a:solidFill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FFFFFF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Camry</a:t>
              </a:r>
            </a:p>
          </p:txBody>
        </p:sp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05741434-3B67-47EF-B409-136110159225}"/>
                </a:ext>
              </a:extLst>
            </p:cNvPr>
            <p:cNvSpPr/>
            <p:nvPr/>
          </p:nvSpPr>
          <p:spPr bwMode="gray">
            <a:xfrm>
              <a:off x="4627994" y="3056676"/>
              <a:ext cx="914400" cy="278607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Corolla</a:t>
              </a:r>
            </a:p>
          </p:txBody>
        </p:sp>
        <p:cxnSp>
          <p:nvCxnSpPr>
            <p:cNvPr id="64" name="Straight Arrow Connector 63">
              <a:extLst>
                <a:ext uri="{FF2B5EF4-FFF2-40B4-BE49-F238E27FC236}">
                  <a16:creationId xmlns:a16="http://schemas.microsoft.com/office/drawing/2014/main" id="{4B8FA957-7FD9-4226-AB7B-1453302909BD}"/>
                </a:ext>
              </a:extLst>
            </p:cNvPr>
            <p:cNvCxnSpPr>
              <a:cxnSpLocks/>
              <a:stCxn id="10" idx="2"/>
              <a:endCxn id="15" idx="0"/>
            </p:cNvCxnSpPr>
            <p:nvPr/>
          </p:nvCxnSpPr>
          <p:spPr bwMode="gray">
            <a:xfrm flipH="1">
              <a:off x="4100823" y="1046003"/>
              <a:ext cx="941453" cy="264636"/>
            </a:xfrm>
            <a:prstGeom prst="straightConnector1">
              <a:avLst/>
            </a:prstGeom>
            <a:ln>
              <a:solidFill>
                <a:srgbClr val="00B050"/>
              </a:solidFill>
              <a:tailEnd type="triangle"/>
            </a:ln>
          </p:spPr>
          <p:style>
            <a:lnRef idx="3">
              <a:schemeClr val="accent5"/>
            </a:lnRef>
            <a:fillRef idx="0">
              <a:schemeClr val="accent5"/>
            </a:fillRef>
            <a:effectRef idx="2">
              <a:schemeClr val="accent5"/>
            </a:effectRef>
            <a:fontRef idx="minor">
              <a:schemeClr val="tx1"/>
            </a:fontRef>
          </p:style>
        </p:cxnSp>
        <p:cxnSp>
          <p:nvCxnSpPr>
            <p:cNvPr id="67" name="Straight Arrow Connector 66">
              <a:extLst>
                <a:ext uri="{FF2B5EF4-FFF2-40B4-BE49-F238E27FC236}">
                  <a16:creationId xmlns:a16="http://schemas.microsoft.com/office/drawing/2014/main" id="{0A63244F-68A3-475B-B84B-EC92D0BFFEC0}"/>
                </a:ext>
              </a:extLst>
            </p:cNvPr>
            <p:cNvCxnSpPr>
              <a:cxnSpLocks/>
              <a:stCxn id="10" idx="2"/>
              <a:endCxn id="30" idx="0"/>
            </p:cNvCxnSpPr>
            <p:nvPr/>
          </p:nvCxnSpPr>
          <p:spPr bwMode="gray">
            <a:xfrm>
              <a:off x="5042276" y="1046003"/>
              <a:ext cx="958869" cy="264636"/>
            </a:xfrm>
            <a:prstGeom prst="straightConnector1">
              <a:avLst/>
            </a:prstGeom>
            <a:ln>
              <a:prstDash val="lgDash"/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F11EB4FA-59E4-4BAB-8B78-C9B685A6F4E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554596" y="314483"/>
              <a:ext cx="975360" cy="73152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AD77E626-7738-45F6-9FA2-C09A62A8CBB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2606159" y="2311002"/>
              <a:ext cx="975360" cy="731520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CC833C80-E5A3-4E61-A547-6F4020EC4A1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4534402" y="2311002"/>
              <a:ext cx="1101583" cy="73152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739240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heme/theme1.xml><?xml version="1.0" encoding="utf-8"?>
<a:theme xmlns:a="http://schemas.openxmlformats.org/drawingml/2006/main" name="mc_template">
  <a:themeElements>
    <a:clrScheme name="Mastercard 2016 Aug 19">
      <a:dk1>
        <a:srgbClr val="171717"/>
      </a:dk1>
      <a:lt1>
        <a:srgbClr val="F7F7F7"/>
      </a:lt1>
      <a:dk2>
        <a:srgbClr val="171717"/>
      </a:dk2>
      <a:lt2>
        <a:srgbClr val="D22A2F"/>
      </a:lt2>
      <a:accent1>
        <a:srgbClr val="FF671B"/>
      </a:accent1>
      <a:accent2>
        <a:srgbClr val="F38B00"/>
      </a:accent2>
      <a:accent3>
        <a:srgbClr val="FFC81F"/>
      </a:accent3>
      <a:accent4>
        <a:srgbClr val="8DB92E"/>
      </a:accent4>
      <a:accent5>
        <a:srgbClr val="4FCDB0"/>
      </a:accent5>
      <a:accent6>
        <a:srgbClr val="E8E8E8"/>
      </a:accent6>
      <a:hlink>
        <a:srgbClr val="0563C1"/>
      </a:hlink>
      <a:folHlink>
        <a:srgbClr val="E8E8E8"/>
      </a:folHlink>
    </a:clrScheme>
    <a:fontScheme name="Mastercard 2016 Mark Offc Sept12">
      <a:majorFont>
        <a:latin typeface="Mark Offc For MC Light"/>
        <a:ea typeface=""/>
        <a:cs typeface=""/>
      </a:majorFont>
      <a:minorFont>
        <a:latin typeface="MarkForMC Nrw 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ln>
          <a:noFill/>
        </a:ln>
      </a:spPr>
      <a:bodyPr rtlCol="0" anchor="ctr"/>
      <a:lstStyle>
        <a:defPPr algn="ctr">
          <a:defRPr sz="1400"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12700"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rtlCol="0">
        <a:spAutoFit/>
      </a:bodyPr>
      <a:lstStyle>
        <a:defPPr>
          <a:lnSpc>
            <a:spcPct val="90000"/>
          </a:lnSpc>
          <a:spcBef>
            <a:spcPts val="600"/>
          </a:spcBef>
          <a:defRPr sz="1400"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mc_template_8ST.potx" id="{226D1EB0-47B6-4107-AE9C-B4865BFB7DF3}" vid="{6BADC43B-EA53-405A-AC13-3029F7495107}"/>
    </a:ext>
  </a:extLst>
</a:theme>
</file>

<file path=ppt/theme/theme2.xml><?xml version="1.0" encoding="utf-8"?>
<a:theme xmlns:a="http://schemas.openxmlformats.org/drawingml/2006/main" name="Office Theme">
  <a:themeElements>
    <a:clrScheme name="Mastercard 2016 Aug 19">
      <a:dk1>
        <a:srgbClr val="171717"/>
      </a:dk1>
      <a:lt1>
        <a:srgbClr val="F7F7F7"/>
      </a:lt1>
      <a:dk2>
        <a:srgbClr val="171717"/>
      </a:dk2>
      <a:lt2>
        <a:srgbClr val="D22A2F"/>
      </a:lt2>
      <a:accent1>
        <a:srgbClr val="FF671B"/>
      </a:accent1>
      <a:accent2>
        <a:srgbClr val="F38B00"/>
      </a:accent2>
      <a:accent3>
        <a:srgbClr val="FFC81F"/>
      </a:accent3>
      <a:accent4>
        <a:srgbClr val="8DB92E"/>
      </a:accent4>
      <a:accent5>
        <a:srgbClr val="4FCDB0"/>
      </a:accent5>
      <a:accent6>
        <a:srgbClr val="E8E8E8"/>
      </a:accent6>
      <a:hlink>
        <a:srgbClr val="0563C1"/>
      </a:hlink>
      <a:folHlink>
        <a:srgbClr val="E8E8E8"/>
      </a:folHlink>
    </a:clrScheme>
    <a:fontScheme name="Mastercard 2016 Mark Offc Sept10">
      <a:majorFont>
        <a:latin typeface="Mark Offc For MC Light"/>
        <a:ea typeface=""/>
        <a:cs typeface=""/>
      </a:majorFont>
      <a:minorFont>
        <a:latin typeface="MarkForMC Nrw PP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Mastercard 2016 Aug 19">
      <a:dk1>
        <a:srgbClr val="171717"/>
      </a:dk1>
      <a:lt1>
        <a:srgbClr val="F7F7F7"/>
      </a:lt1>
      <a:dk2>
        <a:srgbClr val="171717"/>
      </a:dk2>
      <a:lt2>
        <a:srgbClr val="D22A2F"/>
      </a:lt2>
      <a:accent1>
        <a:srgbClr val="FF671B"/>
      </a:accent1>
      <a:accent2>
        <a:srgbClr val="F38B00"/>
      </a:accent2>
      <a:accent3>
        <a:srgbClr val="FFC81F"/>
      </a:accent3>
      <a:accent4>
        <a:srgbClr val="8DB92E"/>
      </a:accent4>
      <a:accent5>
        <a:srgbClr val="4FCDB0"/>
      </a:accent5>
      <a:accent6>
        <a:srgbClr val="E8E8E8"/>
      </a:accent6>
      <a:hlink>
        <a:srgbClr val="0563C1"/>
      </a:hlink>
      <a:folHlink>
        <a:srgbClr val="E8E8E8"/>
      </a:folHlink>
    </a:clrScheme>
    <a:fontScheme name="Mastercard 2016 Mark Offc Sept10">
      <a:majorFont>
        <a:latin typeface="Mark Offc For MC Light"/>
        <a:ea typeface=""/>
        <a:cs typeface=""/>
      </a:majorFont>
      <a:minorFont>
        <a:latin typeface="MarkForMC Nrw PP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mc_template_8ST</Template>
  <TotalTime>172</TotalTime>
  <Words>72</Words>
  <Application>Microsoft Office PowerPoint</Application>
  <PresentationFormat>On-screen Show (16:9)</PresentationFormat>
  <Paragraphs>32</Paragraphs>
  <Slides>3</Slides>
  <Notes>3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Arial</vt:lpstr>
      <vt:lpstr>Mark Offc For MC</vt:lpstr>
      <vt:lpstr>Mark Offc For MC Light</vt:lpstr>
      <vt:lpstr>Mark Offc For MC Medium</vt:lpstr>
      <vt:lpstr>MarkForMC Nrw Medium</vt:lpstr>
      <vt:lpstr>MarkForMC Nrw O</vt:lpstr>
      <vt:lpstr>mc_template</vt:lpstr>
      <vt:lpstr>think-cell Slide</vt:lpstr>
      <vt:lpstr>PowerPoint Presentation</vt:lpstr>
      <vt:lpstr>PowerPoint Presentation</vt:lpstr>
      <vt:lpstr>PowerPoint Presentation</vt:lpstr>
    </vt:vector>
  </TitlesOfParts>
  <Company>MasterCard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Van, Leo</dc:creator>
  <cp:lastModifiedBy>Van, Leo</cp:lastModifiedBy>
  <cp:revision>13</cp:revision>
  <cp:lastPrinted>2016-08-25T18:25:26Z</cp:lastPrinted>
  <dcterms:created xsi:type="dcterms:W3CDTF">2019-07-10T07:35:37Z</dcterms:created>
  <dcterms:modified xsi:type="dcterms:W3CDTF">2019-08-04T04:23:12Z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rev">
    <vt:i4>7</vt:i4>
  </property>
  <property fmtid="{D5CDD505-2E9C-101B-9397-08002B2CF9AE}" pid="3" name="mc_template_date">
    <vt:lpwstr>20160927</vt:lpwstr>
  </property>
</Properties>
</file>

<file path=docProps/thumbnail.jpeg>
</file>